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4"/>
  </p:notesMasterIdLst>
  <p:sldIdLst>
    <p:sldId id="256" r:id="rId2"/>
    <p:sldId id="257" r:id="rId3"/>
    <p:sldId id="305" r:id="rId4"/>
    <p:sldId id="306" r:id="rId5"/>
    <p:sldId id="314" r:id="rId6"/>
    <p:sldId id="315" r:id="rId7"/>
    <p:sldId id="312" r:id="rId8"/>
    <p:sldId id="313" r:id="rId9"/>
    <p:sldId id="316" r:id="rId10"/>
    <p:sldId id="307" r:id="rId11"/>
    <p:sldId id="311" r:id="rId12"/>
    <p:sldId id="310"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47" autoAdjust="0"/>
    <p:restoredTop sz="94660"/>
  </p:normalViewPr>
  <p:slideViewPr>
    <p:cSldViewPr>
      <p:cViewPr varScale="1">
        <p:scale>
          <a:sx n="68" d="100"/>
          <a:sy n="68" d="100"/>
        </p:scale>
        <p:origin x="-146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B116C7-D313-44DF-851F-561AD0E84361}" type="datetimeFigureOut">
              <a:rPr lang="en-US" smtClean="0"/>
              <a:pPr/>
              <a:t>3/12/2021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81D8BA-2871-43B6-95E6-118CE4B58879}" type="slidenum">
              <a:rPr lang="en-US" smtClean="0"/>
              <a:pPr/>
              <a:t>‹#›</a:t>
            </a:fld>
            <a:endParaRPr lang="en-US"/>
          </a:p>
        </p:txBody>
      </p:sp>
    </p:spTree>
    <p:extLst>
      <p:ext uri="{BB962C8B-B14F-4D97-AF65-F5344CB8AC3E}">
        <p14:creationId xmlns:p14="http://schemas.microsoft.com/office/powerpoint/2010/main" val="601240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181D8BA-2871-43B6-95E6-118CE4B58879}" type="slidenum">
              <a:rPr lang="en-US" smtClean="0"/>
              <a:pPr/>
              <a:t>1</a:t>
            </a:fld>
            <a:endParaRPr lang="en-US"/>
          </a:p>
        </p:txBody>
      </p:sp>
    </p:spTree>
    <p:extLst>
      <p:ext uri="{BB962C8B-B14F-4D97-AF65-F5344CB8AC3E}">
        <p14:creationId xmlns:p14="http://schemas.microsoft.com/office/powerpoint/2010/main" val="26026466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9E31E8E-FAA6-4768-80D1-5C1524358538}" type="datetime1">
              <a:rPr lang="en-US" smtClean="0"/>
              <a:pPr/>
              <a:t>3/12/2021</a:t>
            </a:fld>
            <a:endParaRPr lang="en-US"/>
          </a:p>
        </p:txBody>
      </p:sp>
      <p:sp>
        <p:nvSpPr>
          <p:cNvPr id="5" name="Footer Placeholder 4"/>
          <p:cNvSpPr>
            <a:spLocks noGrp="1"/>
          </p:cNvSpPr>
          <p:nvPr>
            <p:ph type="ftr" sz="quarter" idx="11"/>
          </p:nvPr>
        </p:nvSpPr>
        <p:spPr/>
        <p:txBody>
          <a:bodyPr/>
          <a:lstStyle/>
          <a:p>
            <a:r>
              <a:rPr lang="en-US"/>
              <a:t>JEPPIAAR INSTITUTE OF TECHNOLOGY</a:t>
            </a:r>
          </a:p>
        </p:txBody>
      </p:sp>
      <p:sp>
        <p:nvSpPr>
          <p:cNvPr id="6" name="Slide Number Placeholder 5"/>
          <p:cNvSpPr>
            <a:spLocks noGrp="1"/>
          </p:cNvSpPr>
          <p:nvPr>
            <p:ph type="sldNum" sz="quarter" idx="12"/>
          </p:nvPr>
        </p:nvSpPr>
        <p:spPr/>
        <p:txBody>
          <a:bodyPr/>
          <a:lstStyle/>
          <a:p>
            <a:fld id="{E5CA2188-4EE7-4F69-AE19-AF999E6A737F}" type="slidenum">
              <a:rPr lang="en-US" smtClean="0"/>
              <a:pPr/>
              <a:t>‹#›</a:t>
            </a:fld>
            <a:endParaRPr lang="en-US"/>
          </a:p>
        </p:txBody>
      </p:sp>
    </p:spTree>
    <p:extLst>
      <p:ext uri="{BB962C8B-B14F-4D97-AF65-F5344CB8AC3E}">
        <p14:creationId xmlns:p14="http://schemas.microsoft.com/office/powerpoint/2010/main" val="2348033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D5FC90-A492-4A4D-B7DD-4720209C0258}" type="datetime1">
              <a:rPr lang="en-US" smtClean="0"/>
              <a:pPr/>
              <a:t>3/12/2021</a:t>
            </a:fld>
            <a:endParaRPr lang="en-US"/>
          </a:p>
        </p:txBody>
      </p:sp>
      <p:sp>
        <p:nvSpPr>
          <p:cNvPr id="5" name="Footer Placeholder 4"/>
          <p:cNvSpPr>
            <a:spLocks noGrp="1"/>
          </p:cNvSpPr>
          <p:nvPr>
            <p:ph type="ftr" sz="quarter" idx="11"/>
          </p:nvPr>
        </p:nvSpPr>
        <p:spPr/>
        <p:txBody>
          <a:bodyPr/>
          <a:lstStyle/>
          <a:p>
            <a:r>
              <a:rPr lang="en-US"/>
              <a:t>JEPPIAAR INSTITUTE OF TECHNOLOGY</a:t>
            </a:r>
          </a:p>
        </p:txBody>
      </p:sp>
      <p:sp>
        <p:nvSpPr>
          <p:cNvPr id="6" name="Slide Number Placeholder 5"/>
          <p:cNvSpPr>
            <a:spLocks noGrp="1"/>
          </p:cNvSpPr>
          <p:nvPr>
            <p:ph type="sldNum" sz="quarter" idx="12"/>
          </p:nvPr>
        </p:nvSpPr>
        <p:spPr/>
        <p:txBody>
          <a:bodyPr/>
          <a:lstStyle/>
          <a:p>
            <a:fld id="{E5CA2188-4EE7-4F69-AE19-AF999E6A737F}" type="slidenum">
              <a:rPr lang="en-US" smtClean="0"/>
              <a:pPr/>
              <a:t>‹#›</a:t>
            </a:fld>
            <a:endParaRPr lang="en-US"/>
          </a:p>
        </p:txBody>
      </p:sp>
    </p:spTree>
    <p:extLst>
      <p:ext uri="{BB962C8B-B14F-4D97-AF65-F5344CB8AC3E}">
        <p14:creationId xmlns:p14="http://schemas.microsoft.com/office/powerpoint/2010/main" val="1569086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4434A3-00D5-4239-B904-80CC8FFE510A}" type="datetime1">
              <a:rPr lang="en-US" smtClean="0"/>
              <a:pPr/>
              <a:t>3/12/2021</a:t>
            </a:fld>
            <a:endParaRPr lang="en-US"/>
          </a:p>
        </p:txBody>
      </p:sp>
      <p:sp>
        <p:nvSpPr>
          <p:cNvPr id="5" name="Footer Placeholder 4"/>
          <p:cNvSpPr>
            <a:spLocks noGrp="1"/>
          </p:cNvSpPr>
          <p:nvPr>
            <p:ph type="ftr" sz="quarter" idx="11"/>
          </p:nvPr>
        </p:nvSpPr>
        <p:spPr/>
        <p:txBody>
          <a:bodyPr/>
          <a:lstStyle/>
          <a:p>
            <a:r>
              <a:rPr lang="en-US"/>
              <a:t>JEPPIAAR INSTITUTE OF TECHNOLOGY</a:t>
            </a:r>
          </a:p>
        </p:txBody>
      </p:sp>
      <p:sp>
        <p:nvSpPr>
          <p:cNvPr id="6" name="Slide Number Placeholder 5"/>
          <p:cNvSpPr>
            <a:spLocks noGrp="1"/>
          </p:cNvSpPr>
          <p:nvPr>
            <p:ph type="sldNum" sz="quarter" idx="12"/>
          </p:nvPr>
        </p:nvSpPr>
        <p:spPr/>
        <p:txBody>
          <a:bodyPr/>
          <a:lstStyle/>
          <a:p>
            <a:fld id="{E5CA2188-4EE7-4F69-AE19-AF999E6A737F}" type="slidenum">
              <a:rPr lang="en-US" smtClean="0"/>
              <a:pPr/>
              <a:t>‹#›</a:t>
            </a:fld>
            <a:endParaRPr lang="en-US"/>
          </a:p>
        </p:txBody>
      </p:sp>
    </p:spTree>
    <p:extLst>
      <p:ext uri="{BB962C8B-B14F-4D97-AF65-F5344CB8AC3E}">
        <p14:creationId xmlns:p14="http://schemas.microsoft.com/office/powerpoint/2010/main" val="933448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589B79-28B0-4D12-A297-DE5897E9723E}" type="datetime1">
              <a:rPr lang="en-US" smtClean="0"/>
              <a:pPr/>
              <a:t>3/12/2021</a:t>
            </a:fld>
            <a:endParaRPr lang="en-US"/>
          </a:p>
        </p:txBody>
      </p:sp>
      <p:sp>
        <p:nvSpPr>
          <p:cNvPr id="5" name="Footer Placeholder 4"/>
          <p:cNvSpPr>
            <a:spLocks noGrp="1"/>
          </p:cNvSpPr>
          <p:nvPr>
            <p:ph type="ftr" sz="quarter" idx="11"/>
          </p:nvPr>
        </p:nvSpPr>
        <p:spPr/>
        <p:txBody>
          <a:bodyPr/>
          <a:lstStyle/>
          <a:p>
            <a:r>
              <a:rPr lang="en-US"/>
              <a:t>JEPPIAAR INSTITUTE OF TECHNOLOGY</a:t>
            </a:r>
          </a:p>
        </p:txBody>
      </p:sp>
      <p:sp>
        <p:nvSpPr>
          <p:cNvPr id="6" name="Slide Number Placeholder 5"/>
          <p:cNvSpPr>
            <a:spLocks noGrp="1"/>
          </p:cNvSpPr>
          <p:nvPr>
            <p:ph type="sldNum" sz="quarter" idx="12"/>
          </p:nvPr>
        </p:nvSpPr>
        <p:spPr/>
        <p:txBody>
          <a:bodyPr/>
          <a:lstStyle/>
          <a:p>
            <a:fld id="{E5CA2188-4EE7-4F69-AE19-AF999E6A737F}" type="slidenum">
              <a:rPr lang="en-US" smtClean="0"/>
              <a:pPr/>
              <a:t>‹#›</a:t>
            </a:fld>
            <a:endParaRPr lang="en-US"/>
          </a:p>
        </p:txBody>
      </p:sp>
    </p:spTree>
    <p:extLst>
      <p:ext uri="{BB962C8B-B14F-4D97-AF65-F5344CB8AC3E}">
        <p14:creationId xmlns:p14="http://schemas.microsoft.com/office/powerpoint/2010/main" val="1097011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5D15664-E27A-45EE-9E77-BA9FBD89D79B}" type="datetime1">
              <a:rPr lang="en-US" smtClean="0"/>
              <a:pPr/>
              <a:t>3/12/2021</a:t>
            </a:fld>
            <a:endParaRPr lang="en-US"/>
          </a:p>
        </p:txBody>
      </p:sp>
      <p:sp>
        <p:nvSpPr>
          <p:cNvPr id="5" name="Footer Placeholder 4"/>
          <p:cNvSpPr>
            <a:spLocks noGrp="1"/>
          </p:cNvSpPr>
          <p:nvPr>
            <p:ph type="ftr" sz="quarter" idx="11"/>
          </p:nvPr>
        </p:nvSpPr>
        <p:spPr/>
        <p:txBody>
          <a:bodyPr/>
          <a:lstStyle/>
          <a:p>
            <a:r>
              <a:rPr lang="en-US"/>
              <a:t>JEPPIAAR INSTITUTE OF TECHNOLOGY</a:t>
            </a:r>
          </a:p>
        </p:txBody>
      </p:sp>
      <p:sp>
        <p:nvSpPr>
          <p:cNvPr id="6" name="Slide Number Placeholder 5"/>
          <p:cNvSpPr>
            <a:spLocks noGrp="1"/>
          </p:cNvSpPr>
          <p:nvPr>
            <p:ph type="sldNum" sz="quarter" idx="12"/>
          </p:nvPr>
        </p:nvSpPr>
        <p:spPr/>
        <p:txBody>
          <a:bodyPr/>
          <a:lstStyle/>
          <a:p>
            <a:fld id="{E5CA2188-4EE7-4F69-AE19-AF999E6A737F}" type="slidenum">
              <a:rPr lang="en-US" smtClean="0"/>
              <a:pPr/>
              <a:t>‹#›</a:t>
            </a:fld>
            <a:endParaRPr lang="en-US"/>
          </a:p>
        </p:txBody>
      </p:sp>
    </p:spTree>
    <p:extLst>
      <p:ext uri="{BB962C8B-B14F-4D97-AF65-F5344CB8AC3E}">
        <p14:creationId xmlns:p14="http://schemas.microsoft.com/office/powerpoint/2010/main" val="1064696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BB564FE-F6E1-42EC-B67D-790612EBBF36}" type="datetime1">
              <a:rPr lang="en-US" smtClean="0"/>
              <a:pPr/>
              <a:t>3/12/2021</a:t>
            </a:fld>
            <a:endParaRPr lang="en-US"/>
          </a:p>
        </p:txBody>
      </p:sp>
      <p:sp>
        <p:nvSpPr>
          <p:cNvPr id="6" name="Footer Placeholder 5"/>
          <p:cNvSpPr>
            <a:spLocks noGrp="1"/>
          </p:cNvSpPr>
          <p:nvPr>
            <p:ph type="ftr" sz="quarter" idx="11"/>
          </p:nvPr>
        </p:nvSpPr>
        <p:spPr/>
        <p:txBody>
          <a:bodyPr/>
          <a:lstStyle/>
          <a:p>
            <a:r>
              <a:rPr lang="en-US"/>
              <a:t>JEPPIAAR INSTITUTE OF TECHNOLOGY</a:t>
            </a:r>
          </a:p>
        </p:txBody>
      </p:sp>
      <p:sp>
        <p:nvSpPr>
          <p:cNvPr id="7" name="Slide Number Placeholder 6"/>
          <p:cNvSpPr>
            <a:spLocks noGrp="1"/>
          </p:cNvSpPr>
          <p:nvPr>
            <p:ph type="sldNum" sz="quarter" idx="12"/>
          </p:nvPr>
        </p:nvSpPr>
        <p:spPr/>
        <p:txBody>
          <a:bodyPr/>
          <a:lstStyle/>
          <a:p>
            <a:fld id="{E5CA2188-4EE7-4F69-AE19-AF999E6A737F}" type="slidenum">
              <a:rPr lang="en-US" smtClean="0"/>
              <a:pPr/>
              <a:t>‹#›</a:t>
            </a:fld>
            <a:endParaRPr lang="en-US"/>
          </a:p>
        </p:txBody>
      </p:sp>
    </p:spTree>
    <p:extLst>
      <p:ext uri="{BB962C8B-B14F-4D97-AF65-F5344CB8AC3E}">
        <p14:creationId xmlns:p14="http://schemas.microsoft.com/office/powerpoint/2010/main" val="504015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6FA4E1-DA02-4FCB-8B33-871CA603B35F}" type="datetime1">
              <a:rPr lang="en-US" smtClean="0"/>
              <a:pPr/>
              <a:t>3/12/2021</a:t>
            </a:fld>
            <a:endParaRPr lang="en-US"/>
          </a:p>
        </p:txBody>
      </p:sp>
      <p:sp>
        <p:nvSpPr>
          <p:cNvPr id="8" name="Footer Placeholder 7"/>
          <p:cNvSpPr>
            <a:spLocks noGrp="1"/>
          </p:cNvSpPr>
          <p:nvPr>
            <p:ph type="ftr" sz="quarter" idx="11"/>
          </p:nvPr>
        </p:nvSpPr>
        <p:spPr/>
        <p:txBody>
          <a:bodyPr/>
          <a:lstStyle/>
          <a:p>
            <a:r>
              <a:rPr lang="en-US"/>
              <a:t>JEPPIAAR INSTITUTE OF TECHNOLOGY</a:t>
            </a:r>
          </a:p>
        </p:txBody>
      </p:sp>
      <p:sp>
        <p:nvSpPr>
          <p:cNvPr id="9" name="Slide Number Placeholder 8"/>
          <p:cNvSpPr>
            <a:spLocks noGrp="1"/>
          </p:cNvSpPr>
          <p:nvPr>
            <p:ph type="sldNum" sz="quarter" idx="12"/>
          </p:nvPr>
        </p:nvSpPr>
        <p:spPr/>
        <p:txBody>
          <a:bodyPr/>
          <a:lstStyle/>
          <a:p>
            <a:fld id="{E5CA2188-4EE7-4F69-AE19-AF999E6A737F}" type="slidenum">
              <a:rPr lang="en-US" smtClean="0"/>
              <a:pPr/>
              <a:t>‹#›</a:t>
            </a:fld>
            <a:endParaRPr lang="en-US"/>
          </a:p>
        </p:txBody>
      </p:sp>
    </p:spTree>
    <p:extLst>
      <p:ext uri="{BB962C8B-B14F-4D97-AF65-F5344CB8AC3E}">
        <p14:creationId xmlns:p14="http://schemas.microsoft.com/office/powerpoint/2010/main" val="1902137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19835E8-8679-4E90-AFE0-0C67370685A8}" type="datetime1">
              <a:rPr lang="en-US" smtClean="0"/>
              <a:pPr/>
              <a:t>3/12/2021</a:t>
            </a:fld>
            <a:endParaRPr lang="en-US"/>
          </a:p>
        </p:txBody>
      </p:sp>
      <p:sp>
        <p:nvSpPr>
          <p:cNvPr id="4" name="Footer Placeholder 3"/>
          <p:cNvSpPr>
            <a:spLocks noGrp="1"/>
          </p:cNvSpPr>
          <p:nvPr>
            <p:ph type="ftr" sz="quarter" idx="11"/>
          </p:nvPr>
        </p:nvSpPr>
        <p:spPr/>
        <p:txBody>
          <a:bodyPr/>
          <a:lstStyle/>
          <a:p>
            <a:r>
              <a:rPr lang="en-US"/>
              <a:t>JEPPIAAR INSTITUTE OF TECHNOLOGY</a:t>
            </a:r>
          </a:p>
        </p:txBody>
      </p:sp>
      <p:sp>
        <p:nvSpPr>
          <p:cNvPr id="5" name="Slide Number Placeholder 4"/>
          <p:cNvSpPr>
            <a:spLocks noGrp="1"/>
          </p:cNvSpPr>
          <p:nvPr>
            <p:ph type="sldNum" sz="quarter" idx="12"/>
          </p:nvPr>
        </p:nvSpPr>
        <p:spPr/>
        <p:txBody>
          <a:bodyPr/>
          <a:lstStyle/>
          <a:p>
            <a:fld id="{E5CA2188-4EE7-4F69-AE19-AF999E6A737F}" type="slidenum">
              <a:rPr lang="en-US" smtClean="0"/>
              <a:pPr/>
              <a:t>‹#›</a:t>
            </a:fld>
            <a:endParaRPr lang="en-US"/>
          </a:p>
        </p:txBody>
      </p:sp>
    </p:spTree>
    <p:extLst>
      <p:ext uri="{BB962C8B-B14F-4D97-AF65-F5344CB8AC3E}">
        <p14:creationId xmlns:p14="http://schemas.microsoft.com/office/powerpoint/2010/main" val="4165790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6C47FD-2D86-4B6A-8B7C-09862E8557BB}" type="datetime1">
              <a:rPr lang="en-US" smtClean="0"/>
              <a:pPr/>
              <a:t>3/12/2021</a:t>
            </a:fld>
            <a:endParaRPr lang="en-US"/>
          </a:p>
        </p:txBody>
      </p:sp>
      <p:sp>
        <p:nvSpPr>
          <p:cNvPr id="3" name="Footer Placeholder 2"/>
          <p:cNvSpPr>
            <a:spLocks noGrp="1"/>
          </p:cNvSpPr>
          <p:nvPr>
            <p:ph type="ftr" sz="quarter" idx="11"/>
          </p:nvPr>
        </p:nvSpPr>
        <p:spPr/>
        <p:txBody>
          <a:bodyPr/>
          <a:lstStyle/>
          <a:p>
            <a:r>
              <a:rPr lang="en-US"/>
              <a:t>JEPPIAAR INSTITUTE OF TECHNOLOGY</a:t>
            </a:r>
          </a:p>
        </p:txBody>
      </p:sp>
      <p:sp>
        <p:nvSpPr>
          <p:cNvPr id="4" name="Slide Number Placeholder 3"/>
          <p:cNvSpPr>
            <a:spLocks noGrp="1"/>
          </p:cNvSpPr>
          <p:nvPr>
            <p:ph type="sldNum" sz="quarter" idx="12"/>
          </p:nvPr>
        </p:nvSpPr>
        <p:spPr/>
        <p:txBody>
          <a:bodyPr/>
          <a:lstStyle/>
          <a:p>
            <a:fld id="{E5CA2188-4EE7-4F69-AE19-AF999E6A737F}" type="slidenum">
              <a:rPr lang="en-US" smtClean="0"/>
              <a:pPr/>
              <a:t>‹#›</a:t>
            </a:fld>
            <a:endParaRPr lang="en-US"/>
          </a:p>
        </p:txBody>
      </p:sp>
    </p:spTree>
    <p:extLst>
      <p:ext uri="{BB962C8B-B14F-4D97-AF65-F5344CB8AC3E}">
        <p14:creationId xmlns:p14="http://schemas.microsoft.com/office/powerpoint/2010/main" val="4092405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6A4DCBB-5FBE-45F5-A7A0-DCD94C53A06B}" type="datetime1">
              <a:rPr lang="en-US" smtClean="0"/>
              <a:pPr/>
              <a:t>3/12/2021</a:t>
            </a:fld>
            <a:endParaRPr lang="en-US"/>
          </a:p>
        </p:txBody>
      </p:sp>
      <p:sp>
        <p:nvSpPr>
          <p:cNvPr id="6" name="Footer Placeholder 5"/>
          <p:cNvSpPr>
            <a:spLocks noGrp="1"/>
          </p:cNvSpPr>
          <p:nvPr>
            <p:ph type="ftr" sz="quarter" idx="11"/>
          </p:nvPr>
        </p:nvSpPr>
        <p:spPr/>
        <p:txBody>
          <a:bodyPr/>
          <a:lstStyle/>
          <a:p>
            <a:r>
              <a:rPr lang="en-US"/>
              <a:t>JEPPIAAR INSTITUTE OF TECHNOLOGY</a:t>
            </a:r>
          </a:p>
        </p:txBody>
      </p:sp>
      <p:sp>
        <p:nvSpPr>
          <p:cNvPr id="7" name="Slide Number Placeholder 6"/>
          <p:cNvSpPr>
            <a:spLocks noGrp="1"/>
          </p:cNvSpPr>
          <p:nvPr>
            <p:ph type="sldNum" sz="quarter" idx="12"/>
          </p:nvPr>
        </p:nvSpPr>
        <p:spPr/>
        <p:txBody>
          <a:bodyPr/>
          <a:lstStyle/>
          <a:p>
            <a:fld id="{E5CA2188-4EE7-4F69-AE19-AF999E6A737F}" type="slidenum">
              <a:rPr lang="en-US" smtClean="0"/>
              <a:pPr/>
              <a:t>‹#›</a:t>
            </a:fld>
            <a:endParaRPr lang="en-US"/>
          </a:p>
        </p:txBody>
      </p:sp>
    </p:spTree>
    <p:extLst>
      <p:ext uri="{BB962C8B-B14F-4D97-AF65-F5344CB8AC3E}">
        <p14:creationId xmlns:p14="http://schemas.microsoft.com/office/powerpoint/2010/main" val="244913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4239DA-53D9-4AED-B699-60988A11F434}" type="datetime1">
              <a:rPr lang="en-US" smtClean="0"/>
              <a:pPr/>
              <a:t>3/12/2021</a:t>
            </a:fld>
            <a:endParaRPr lang="en-US"/>
          </a:p>
        </p:txBody>
      </p:sp>
      <p:sp>
        <p:nvSpPr>
          <p:cNvPr id="6" name="Footer Placeholder 5"/>
          <p:cNvSpPr>
            <a:spLocks noGrp="1"/>
          </p:cNvSpPr>
          <p:nvPr>
            <p:ph type="ftr" sz="quarter" idx="11"/>
          </p:nvPr>
        </p:nvSpPr>
        <p:spPr/>
        <p:txBody>
          <a:bodyPr/>
          <a:lstStyle/>
          <a:p>
            <a:r>
              <a:rPr lang="en-US"/>
              <a:t>JEPPIAAR INSTITUTE OF TECHNOLOGY</a:t>
            </a:r>
          </a:p>
        </p:txBody>
      </p:sp>
      <p:sp>
        <p:nvSpPr>
          <p:cNvPr id="7" name="Slide Number Placeholder 6"/>
          <p:cNvSpPr>
            <a:spLocks noGrp="1"/>
          </p:cNvSpPr>
          <p:nvPr>
            <p:ph type="sldNum" sz="quarter" idx="12"/>
          </p:nvPr>
        </p:nvSpPr>
        <p:spPr/>
        <p:txBody>
          <a:bodyPr/>
          <a:lstStyle/>
          <a:p>
            <a:fld id="{E5CA2188-4EE7-4F69-AE19-AF999E6A737F}" type="slidenum">
              <a:rPr lang="en-US" smtClean="0"/>
              <a:pPr/>
              <a:t>‹#›</a:t>
            </a:fld>
            <a:endParaRPr lang="en-US"/>
          </a:p>
        </p:txBody>
      </p:sp>
    </p:spTree>
    <p:extLst>
      <p:ext uri="{BB962C8B-B14F-4D97-AF65-F5344CB8AC3E}">
        <p14:creationId xmlns:p14="http://schemas.microsoft.com/office/powerpoint/2010/main" val="23650572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4A4544-C7CE-44D8-992C-81FF0040C1FA}" type="datetime1">
              <a:rPr lang="en-US" smtClean="0"/>
              <a:pPr/>
              <a:t>3/12/2021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JEPPIAAR INSTITUTE OF TECHNOLOGY</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CA2188-4EE7-4F69-AE19-AF999E6A737F}" type="slidenum">
              <a:rPr lang="en-US" smtClean="0"/>
              <a:pPr/>
              <a:t>‹#›</a:t>
            </a:fld>
            <a:endParaRPr lang="en-US"/>
          </a:p>
        </p:txBody>
      </p:sp>
    </p:spTree>
    <p:extLst>
      <p:ext uri="{BB962C8B-B14F-4D97-AF65-F5344CB8AC3E}">
        <p14:creationId xmlns:p14="http://schemas.microsoft.com/office/powerpoint/2010/main" val="41473915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399" y="1239732"/>
            <a:ext cx="8663729" cy="2036868"/>
          </a:xfrm>
        </p:spPr>
        <p:txBody>
          <a:bodyPr>
            <a:normAutofit fontScale="90000"/>
          </a:bodyPr>
          <a:lstStyle/>
          <a:p>
            <a:pPr algn="l"/>
            <a:br>
              <a:rPr lang="en-US" sz="2400" b="1" dirty="0">
                <a:solidFill>
                  <a:schemeClr val="accent2"/>
                </a:solidFill>
                <a:latin typeface="Palatino Linotype" pitchFamily="18" charset="0"/>
              </a:rPr>
            </a:br>
            <a:br>
              <a:rPr lang="en-US" sz="2400" b="1" dirty="0">
                <a:solidFill>
                  <a:schemeClr val="accent2"/>
                </a:solidFill>
                <a:latin typeface="Palatino Linotype" pitchFamily="18" charset="0"/>
              </a:rPr>
            </a:br>
            <a:r>
              <a:rPr lang="en-US" sz="2400" b="1" dirty="0">
                <a:solidFill>
                  <a:schemeClr val="accent2"/>
                </a:solidFill>
                <a:latin typeface="Palatino Linotype" pitchFamily="18" charset="0"/>
              </a:rPr>
              <a:t>Subject Name :Mobile Computing</a:t>
            </a:r>
            <a:br>
              <a:rPr lang="en-US" sz="2400" b="1" dirty="0">
                <a:solidFill>
                  <a:schemeClr val="accent2"/>
                </a:solidFill>
                <a:latin typeface="Palatino Linotype" pitchFamily="18" charset="0"/>
              </a:rPr>
            </a:br>
            <a:br>
              <a:rPr lang="en-US" sz="2400" b="1" dirty="0">
                <a:solidFill>
                  <a:schemeClr val="accent2"/>
                </a:solidFill>
                <a:latin typeface="Palatino Linotype" pitchFamily="18" charset="0"/>
              </a:rPr>
            </a:br>
            <a:r>
              <a:rPr lang="en-US" sz="2400" b="1" dirty="0">
                <a:solidFill>
                  <a:schemeClr val="accent2"/>
                </a:solidFill>
                <a:latin typeface="Palatino Linotype" pitchFamily="18" charset="0"/>
              </a:rPr>
              <a:t>Presentation  Title: Satellite Communication</a:t>
            </a:r>
            <a:br>
              <a:rPr lang="en-US" sz="2400" b="1" dirty="0">
                <a:solidFill>
                  <a:schemeClr val="accent2"/>
                </a:solidFill>
                <a:latin typeface="Palatino Linotype" pitchFamily="18" charset="0"/>
              </a:rPr>
            </a:br>
            <a:endParaRPr lang="en-US" sz="2400" b="1" dirty="0">
              <a:solidFill>
                <a:schemeClr val="accent2"/>
              </a:solidFill>
              <a:latin typeface="Palatino Linotype" pitchFamily="18" charset="0"/>
            </a:endParaRPr>
          </a:p>
        </p:txBody>
      </p:sp>
      <p:sp>
        <p:nvSpPr>
          <p:cNvPr id="3" name="Subtitle 2"/>
          <p:cNvSpPr>
            <a:spLocks noGrp="1"/>
          </p:cNvSpPr>
          <p:nvPr>
            <p:ph type="subTitle" idx="1"/>
          </p:nvPr>
        </p:nvSpPr>
        <p:spPr>
          <a:xfrm>
            <a:off x="152399" y="3162300"/>
            <a:ext cx="8839200" cy="1219200"/>
          </a:xfrm>
        </p:spPr>
        <p:txBody>
          <a:bodyPr>
            <a:noAutofit/>
          </a:bodyPr>
          <a:lstStyle/>
          <a:p>
            <a:pPr algn="l"/>
            <a:r>
              <a:rPr lang="en-US" sz="2000" b="1" dirty="0">
                <a:solidFill>
                  <a:schemeClr val="accent2"/>
                </a:solidFill>
                <a:latin typeface="Palatino Linotype" pitchFamily="18" charset="0"/>
              </a:rPr>
              <a:t>Team Members:</a:t>
            </a:r>
          </a:p>
          <a:p>
            <a:pPr algn="l"/>
            <a:r>
              <a:rPr lang="en-US" sz="2000" b="1" dirty="0">
                <a:solidFill>
                  <a:schemeClr val="tx1"/>
                </a:solidFill>
                <a:latin typeface="Palatino Linotype" pitchFamily="18" charset="0"/>
              </a:rPr>
              <a:t>	Students Name	 		  	</a:t>
            </a:r>
            <a:r>
              <a:rPr lang="en-US" sz="2000" b="1" dirty="0" err="1">
                <a:solidFill>
                  <a:schemeClr val="tx1"/>
                </a:solidFill>
                <a:latin typeface="Palatino Linotype" pitchFamily="18" charset="0"/>
              </a:rPr>
              <a:t>Reg.No</a:t>
            </a:r>
            <a:r>
              <a:rPr lang="en-US" sz="2000" b="1" dirty="0">
                <a:solidFill>
                  <a:schemeClr val="tx1"/>
                </a:solidFill>
                <a:latin typeface="Palatino Linotype" pitchFamily="18" charset="0"/>
              </a:rPr>
              <a:t>:</a:t>
            </a:r>
          </a:p>
          <a:p>
            <a:pPr algn="l"/>
            <a:r>
              <a:rPr lang="en-US" sz="2000" b="1" dirty="0">
                <a:solidFill>
                  <a:schemeClr val="tx1"/>
                </a:solidFill>
                <a:latin typeface="Palatino Linotype" pitchFamily="18" charset="0"/>
              </a:rPr>
              <a:t>	1. THALARIVENTHAN		210617104053</a:t>
            </a:r>
          </a:p>
          <a:p>
            <a:pPr algn="l"/>
            <a:r>
              <a:rPr lang="en-US" sz="2000" b="1" dirty="0">
                <a:solidFill>
                  <a:schemeClr val="tx1"/>
                </a:solidFill>
                <a:latin typeface="Palatino Linotype" pitchFamily="18" charset="0"/>
              </a:rPr>
              <a:t>	2. RONNIE BERT			210617104046</a:t>
            </a:r>
          </a:p>
          <a:p>
            <a:pPr algn="l"/>
            <a:r>
              <a:rPr lang="en-US" sz="2000" b="1" dirty="0">
                <a:solidFill>
                  <a:schemeClr val="tx1"/>
                </a:solidFill>
                <a:latin typeface="Palatino Linotype" pitchFamily="18" charset="0"/>
              </a:rPr>
              <a:t>	3. JEFLIN				210617104024</a:t>
            </a:r>
          </a:p>
          <a:p>
            <a:pPr algn="l"/>
            <a:r>
              <a:rPr lang="en-US" sz="2000" b="1" dirty="0">
                <a:solidFill>
                  <a:schemeClr val="tx1"/>
                </a:solidFill>
                <a:latin typeface="Palatino Linotype" pitchFamily="18" charset="0"/>
              </a:rPr>
              <a:t>	4. PRANAV				210617104042</a:t>
            </a:r>
          </a:p>
          <a:p>
            <a:pPr algn="l"/>
            <a:r>
              <a:rPr lang="en-US" sz="2000" b="1" dirty="0">
                <a:solidFill>
                  <a:schemeClr val="tx1"/>
                </a:solidFill>
                <a:latin typeface="Palatino Linotype" pitchFamily="18" charset="0"/>
              </a:rPr>
              <a:t>              5. DHIVAKAR				210617104016</a:t>
            </a:r>
          </a:p>
          <a:p>
            <a:pPr algn="l"/>
            <a:r>
              <a:rPr lang="en-US" sz="2000" b="1" dirty="0">
                <a:solidFill>
                  <a:schemeClr val="tx1"/>
                </a:solidFill>
                <a:latin typeface="Palatino Linotype" pitchFamily="18" charset="0"/>
              </a:rPr>
              <a:t>              6. HEMANTH				210617104020</a:t>
            </a:r>
          </a:p>
          <a:p>
            <a:endParaRPr lang="en-US" sz="2000" b="1" dirty="0">
              <a:solidFill>
                <a:schemeClr val="tx1"/>
              </a:solidFill>
              <a:latin typeface="Palatino Linotype" pitchFamily="18" charset="0"/>
            </a:endParaRPr>
          </a:p>
          <a:p>
            <a:endParaRPr lang="en-US" sz="2000" dirty="0">
              <a:solidFill>
                <a:schemeClr val="tx1"/>
              </a:solidFill>
              <a:latin typeface="Palatino Linotype" pitchFamily="18" charset="0"/>
            </a:endParaRPr>
          </a:p>
        </p:txBody>
      </p:sp>
      <p:sp>
        <p:nvSpPr>
          <p:cNvPr id="4" name="TextBox 3">
            <a:extLst>
              <a:ext uri="{FF2B5EF4-FFF2-40B4-BE49-F238E27FC236}">
                <a16:creationId xmlns:a16="http://schemas.microsoft.com/office/drawing/2014/main" id="{EE5ACCF2-8CAE-4B9E-99FA-55335EEA4352}"/>
              </a:ext>
            </a:extLst>
          </p:cNvPr>
          <p:cNvSpPr txBox="1"/>
          <p:nvPr/>
        </p:nvSpPr>
        <p:spPr>
          <a:xfrm>
            <a:off x="0" y="478691"/>
            <a:ext cx="9144000" cy="1231106"/>
          </a:xfrm>
          <a:prstGeom prst="rect">
            <a:avLst/>
          </a:prstGeom>
          <a:noFill/>
        </p:spPr>
        <p:txBody>
          <a:bodyPr wrap="square" rtlCol="0">
            <a:spAutoFit/>
          </a:bodyPr>
          <a:lstStyle/>
          <a:p>
            <a:pPr algn="ctr"/>
            <a:r>
              <a:rPr lang="en-IN" sz="2400" b="1" dirty="0">
                <a:latin typeface="Palatino Linotype" pitchFamily="18" charset="0"/>
                <a:cs typeface="Times New Roman" panose="02020603050405020304" pitchFamily="18" charset="0"/>
              </a:rPr>
              <a:t>  JEPPIAAR INSTITUTE OF TECHNOLOGY</a:t>
            </a:r>
          </a:p>
          <a:p>
            <a:pPr algn="ctr"/>
            <a:r>
              <a:rPr lang="en-US" sz="1400" b="1" dirty="0">
                <a:latin typeface="Times New Roman" panose="02020603050405020304" pitchFamily="18" charset="0"/>
                <a:cs typeface="Times New Roman" panose="02020603050405020304" pitchFamily="18" charset="0"/>
              </a:rPr>
              <a:t>“Self-Belief | Self Discipline | Self Respect”</a:t>
            </a:r>
          </a:p>
          <a:p>
            <a:pPr algn="ctr"/>
            <a:endParaRPr lang="en-US" sz="1400" b="1" dirty="0">
              <a:latin typeface="Times New Roman" panose="02020603050405020304" pitchFamily="18" charset="0"/>
              <a:cs typeface="Times New Roman" panose="02020603050405020304" pitchFamily="18" charset="0"/>
            </a:endParaRPr>
          </a:p>
          <a:p>
            <a:pPr algn="ctr"/>
            <a:r>
              <a:rPr lang="en-IN" sz="2200" b="1" dirty="0">
                <a:solidFill>
                  <a:srgbClr val="0070C0"/>
                </a:solidFill>
                <a:latin typeface="Palatino Linotype" pitchFamily="18" charset="0"/>
                <a:cs typeface="Times New Roman" panose="02020603050405020304" pitchFamily="18" charset="0"/>
              </a:rPr>
              <a:t>Department of Computer Science and Engineering</a:t>
            </a:r>
          </a:p>
        </p:txBody>
      </p:sp>
      <p:sp>
        <p:nvSpPr>
          <p:cNvPr id="5" name="Rectangle 4"/>
          <p:cNvSpPr/>
          <p:nvPr/>
        </p:nvSpPr>
        <p:spPr>
          <a:xfrm>
            <a:off x="152400" y="152400"/>
            <a:ext cx="8839200" cy="6553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F:\SUBJECTS\JIT_COURSE FILE CONTENTS\JIT_ISO _DNV GL_ISO 9001-2015\ISO_Images_Logo\ISO 9001-2015 (JPG).jpg">
            <a:extLst>
              <a:ext uri="{FF2B5EF4-FFF2-40B4-BE49-F238E27FC236}">
                <a16:creationId xmlns:a16="http://schemas.microsoft.com/office/drawing/2014/main" id="{00000000-0008-0000-0500-000003000000}"/>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24800" y="381000"/>
            <a:ext cx="891329" cy="858732"/>
          </a:xfrm>
          <a:prstGeom prst="rect">
            <a:avLst/>
          </a:prstGeom>
          <a:noFill/>
          <a:ln>
            <a:noFill/>
          </a:ln>
        </p:spPr>
      </p:pic>
      <p:pic>
        <p:nvPicPr>
          <p:cNvPr id="8" name="Picture 7">
            <a:extLst>
              <a:ext uri="{FF2B5EF4-FFF2-40B4-BE49-F238E27FC236}">
                <a16:creationId xmlns:a16="http://schemas.microsoft.com/office/drawing/2014/main" id="{F993296E-B523-47A8-BEDB-E5FFD519EB02}"/>
              </a:ext>
            </a:extLst>
          </p:cNvPr>
          <p:cNvPicPr/>
          <p:nvPr/>
        </p:nvPicPr>
        <p:blipFill>
          <a:blip r:embed="rId4">
            <a:extLst>
              <a:ext uri="{28A0092B-C50C-407E-A947-70E740481C1C}">
                <a14:useLocalDpi xmlns:a14="http://schemas.microsoft.com/office/drawing/2010/main" val="0"/>
              </a:ext>
            </a:extLst>
          </a:blip>
          <a:stretch>
            <a:fillRect/>
          </a:stretch>
        </p:blipFill>
        <p:spPr>
          <a:xfrm>
            <a:off x="327870" y="381000"/>
            <a:ext cx="1119930" cy="906999"/>
          </a:xfrm>
          <a:prstGeom prst="rect">
            <a:avLst/>
          </a:prstGeom>
        </p:spPr>
      </p:pic>
    </p:spTree>
    <p:extLst>
      <p:ext uri="{BB962C8B-B14F-4D97-AF65-F5344CB8AC3E}">
        <p14:creationId xmlns:p14="http://schemas.microsoft.com/office/powerpoint/2010/main" val="40155931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p:spPr>
        <p:txBody>
          <a:bodyPr>
            <a:normAutofit/>
          </a:bodyPr>
          <a:lstStyle/>
          <a:p>
            <a:r>
              <a:rPr lang="en-US" sz="2400" b="1" dirty="0">
                <a:latin typeface="Palatino Linotype" pitchFamily="18" charset="0"/>
              </a:rPr>
              <a:t>Result &amp; Discussion</a:t>
            </a:r>
          </a:p>
        </p:txBody>
      </p:sp>
      <p:sp>
        <p:nvSpPr>
          <p:cNvPr id="3" name="Content Placeholder 2"/>
          <p:cNvSpPr>
            <a:spLocks noGrp="1"/>
          </p:cNvSpPr>
          <p:nvPr>
            <p:ph idx="1"/>
          </p:nvPr>
        </p:nvSpPr>
        <p:spPr>
          <a:xfrm>
            <a:off x="457200" y="1447800"/>
            <a:ext cx="8229600" cy="4800600"/>
          </a:xfrm>
        </p:spPr>
        <p:txBody>
          <a:bodyPr>
            <a:normAutofit/>
          </a:bodyPr>
          <a:lstStyle/>
          <a:p>
            <a:endParaRPr lang="en-US" sz="2000" dirty="0">
              <a:latin typeface="Palatino Linotype" pitchFamily="18" charset="0"/>
            </a:endParaRPr>
          </a:p>
          <a:p>
            <a:endParaRPr lang="en-US" sz="2000" dirty="0">
              <a:latin typeface="Palatino Linotype" pitchFamily="18" charset="0"/>
            </a:endParaRPr>
          </a:p>
          <a:p>
            <a:endParaRPr lang="en-US" sz="2000" dirty="0">
              <a:latin typeface="Palatino Linotype" pitchFamily="18" charset="0"/>
            </a:endParaRPr>
          </a:p>
          <a:p>
            <a:endParaRPr lang="en-US" sz="2000" dirty="0">
              <a:latin typeface="Palatino Linotype" pitchFamily="18" charset="0"/>
            </a:endParaRPr>
          </a:p>
          <a:p>
            <a:endParaRPr lang="en-US" sz="2000" dirty="0">
              <a:latin typeface="Palatino Linotype" pitchFamily="18" charset="0"/>
            </a:endParaRPr>
          </a:p>
          <a:p>
            <a:endParaRPr lang="en-US" sz="2000" dirty="0">
              <a:latin typeface="Palatino Linotype" pitchFamily="18" charset="0"/>
            </a:endParaRPr>
          </a:p>
          <a:p>
            <a:endParaRPr lang="en-US" sz="2000" dirty="0">
              <a:latin typeface="Palatino Linotype" pitchFamily="18" charset="0"/>
            </a:endParaRPr>
          </a:p>
          <a:p>
            <a:endParaRPr lang="en-US" sz="2000" dirty="0">
              <a:latin typeface="Palatino Linotype" pitchFamily="18" charset="0"/>
            </a:endParaRPr>
          </a:p>
          <a:p>
            <a:endParaRPr lang="en-US" sz="2000" dirty="0">
              <a:latin typeface="Palatino Linotype" pitchFamily="18" charset="0"/>
            </a:endParaRPr>
          </a:p>
          <a:p>
            <a:pPr marL="0" indent="0">
              <a:buNone/>
            </a:pPr>
            <a:endParaRPr lang="en-US" sz="2000" dirty="0">
              <a:latin typeface="Palatino Linotype" pitchFamily="18" charset="0"/>
            </a:endParaRPr>
          </a:p>
          <a:p>
            <a:pPr marL="0" indent="0">
              <a:buNone/>
            </a:pPr>
            <a:endParaRPr lang="en-US" sz="2000" dirty="0">
              <a:latin typeface="Palatino Linotype" pitchFamily="18" charset="0"/>
            </a:endParaRPr>
          </a:p>
        </p:txBody>
      </p:sp>
      <p:sp>
        <p:nvSpPr>
          <p:cNvPr id="5" name="Rectangle 4"/>
          <p:cNvSpPr/>
          <p:nvPr/>
        </p:nvSpPr>
        <p:spPr>
          <a:xfrm>
            <a:off x="152400" y="152400"/>
            <a:ext cx="8839200" cy="6248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ate Placeholder 5"/>
          <p:cNvSpPr>
            <a:spLocks noGrp="1"/>
          </p:cNvSpPr>
          <p:nvPr>
            <p:ph type="dt" sz="half" idx="10"/>
          </p:nvPr>
        </p:nvSpPr>
        <p:spPr/>
        <p:txBody>
          <a:bodyPr/>
          <a:lstStyle/>
          <a:p>
            <a:fld id="{B4E4BE21-05AB-4752-8E4C-86CEA05D0B31}" type="datetime1">
              <a:rPr lang="en-US" smtClean="0"/>
              <a:pPr/>
              <a:t>3/12/2021</a:t>
            </a:fld>
            <a:endParaRPr lang="en-US"/>
          </a:p>
        </p:txBody>
      </p:sp>
      <p:sp>
        <p:nvSpPr>
          <p:cNvPr id="7" name="Slide Number Placeholder 6"/>
          <p:cNvSpPr>
            <a:spLocks noGrp="1"/>
          </p:cNvSpPr>
          <p:nvPr>
            <p:ph type="sldNum" sz="quarter" idx="12"/>
          </p:nvPr>
        </p:nvSpPr>
        <p:spPr/>
        <p:txBody>
          <a:bodyPr/>
          <a:lstStyle/>
          <a:p>
            <a:fld id="{E5CA2188-4EE7-4F69-AE19-AF999E6A737F}" type="slidenum">
              <a:rPr lang="en-US" smtClean="0"/>
              <a:pPr/>
              <a:t>10</a:t>
            </a:fld>
            <a:endParaRPr lang="en-US"/>
          </a:p>
        </p:txBody>
      </p:sp>
      <p:sp>
        <p:nvSpPr>
          <p:cNvPr id="4" name="Footer Placeholder 3"/>
          <p:cNvSpPr>
            <a:spLocks noGrp="1"/>
          </p:cNvSpPr>
          <p:nvPr>
            <p:ph type="ftr" sz="quarter" idx="11"/>
          </p:nvPr>
        </p:nvSpPr>
        <p:spPr/>
        <p:txBody>
          <a:bodyPr/>
          <a:lstStyle/>
          <a:p>
            <a:r>
              <a:rPr lang="en-US"/>
              <a:t>JEPPIAAR INSTITUTE OF TECHNOLOGY</a:t>
            </a:r>
          </a:p>
        </p:txBody>
      </p:sp>
      <p:sp>
        <p:nvSpPr>
          <p:cNvPr id="8" name="Content Placeholder 2"/>
          <p:cNvSpPr txBox="1">
            <a:spLocks/>
          </p:cNvSpPr>
          <p:nvPr/>
        </p:nvSpPr>
        <p:spPr>
          <a:xfrm>
            <a:off x="457200" y="1295400"/>
            <a:ext cx="8229600" cy="3200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sz="2400" dirty="0">
              <a:latin typeface="Palatino Linotype" pitchFamily="18" charset="0"/>
              <a:cs typeface="Times New Roman" pitchFamily="18" charset="0"/>
            </a:endParaRPr>
          </a:p>
        </p:txBody>
      </p:sp>
      <p:sp>
        <p:nvSpPr>
          <p:cNvPr id="10" name="Rectangle 9"/>
          <p:cNvSpPr/>
          <p:nvPr/>
        </p:nvSpPr>
        <p:spPr>
          <a:xfrm>
            <a:off x="685800" y="1676400"/>
            <a:ext cx="8001000" cy="2862322"/>
          </a:xfrm>
          <a:prstGeom prst="rect">
            <a:avLst/>
          </a:prstGeom>
        </p:spPr>
        <p:txBody>
          <a:bodyPr wrap="square">
            <a:spAutoFit/>
          </a:bodyPr>
          <a:lstStyle/>
          <a:p>
            <a:r>
              <a:rPr lang="en-US" dirty="0"/>
              <a:t>Low earth orbit: A low earth orbit is a type of a circular orbit about 200 meters above the surface of the earth and it corresponds a time period of about 90 minutes to revolve around the earth. The satellites orbiting in the low earth orbit are less expensive to launch when compared with the satellites in the geostationary orbit. The Iridium and </a:t>
            </a:r>
            <a:r>
              <a:rPr lang="en-US" dirty="0" err="1"/>
              <a:t>Globalstar</a:t>
            </a:r>
            <a:r>
              <a:rPr lang="en-US" dirty="0"/>
              <a:t> are the two satellite constellations the aimed to furnish satellite phone services to the remote areas.</a:t>
            </a:r>
          </a:p>
          <a:p>
            <a:endParaRPr lang="en-US" dirty="0"/>
          </a:p>
          <a:p>
            <a:r>
              <a:rPr lang="en-US" dirty="0"/>
              <a:t>Medium earth orbit: The satellites of medium earth orbit lies between 8000 km to 18000 km above the surface of the earth. The satellites of medium earth orbit work in a similar manner like the satellites of low earth orbit.</a:t>
            </a:r>
          </a:p>
        </p:txBody>
      </p:sp>
    </p:spTree>
    <p:extLst>
      <p:ext uri="{BB962C8B-B14F-4D97-AF65-F5344CB8AC3E}">
        <p14:creationId xmlns:p14="http://schemas.microsoft.com/office/powerpoint/2010/main" val="33485533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p:spPr>
        <p:txBody>
          <a:bodyPr>
            <a:normAutofit/>
          </a:bodyPr>
          <a:lstStyle/>
          <a:p>
            <a:r>
              <a:rPr lang="en-US" sz="2400" b="1" dirty="0">
                <a:latin typeface="Palatino Linotype" pitchFamily="18" charset="0"/>
              </a:rPr>
              <a:t>Future Scope</a:t>
            </a:r>
          </a:p>
        </p:txBody>
      </p:sp>
      <p:sp>
        <p:nvSpPr>
          <p:cNvPr id="3" name="Content Placeholder 2"/>
          <p:cNvSpPr>
            <a:spLocks noGrp="1"/>
          </p:cNvSpPr>
          <p:nvPr>
            <p:ph idx="1"/>
          </p:nvPr>
        </p:nvSpPr>
        <p:spPr>
          <a:xfrm>
            <a:off x="457200" y="1447800"/>
            <a:ext cx="8229600" cy="4800600"/>
          </a:xfrm>
        </p:spPr>
        <p:txBody>
          <a:bodyPr>
            <a:normAutofit/>
          </a:bodyPr>
          <a:lstStyle/>
          <a:p>
            <a:endParaRPr lang="en-US" sz="2000" dirty="0">
              <a:latin typeface="Palatino Linotype" pitchFamily="18" charset="0"/>
            </a:endParaRPr>
          </a:p>
          <a:p>
            <a:endParaRPr lang="en-US" sz="2000" dirty="0">
              <a:latin typeface="Palatino Linotype" pitchFamily="18" charset="0"/>
            </a:endParaRPr>
          </a:p>
          <a:p>
            <a:endParaRPr lang="en-US" sz="2000" dirty="0">
              <a:latin typeface="Palatino Linotype" pitchFamily="18" charset="0"/>
            </a:endParaRPr>
          </a:p>
          <a:p>
            <a:endParaRPr lang="en-US" sz="2000" dirty="0">
              <a:latin typeface="Palatino Linotype" pitchFamily="18" charset="0"/>
            </a:endParaRPr>
          </a:p>
          <a:p>
            <a:endParaRPr lang="en-US" sz="2000" dirty="0">
              <a:latin typeface="Palatino Linotype" pitchFamily="18" charset="0"/>
            </a:endParaRPr>
          </a:p>
          <a:p>
            <a:endParaRPr lang="en-US" sz="2000" dirty="0">
              <a:latin typeface="Palatino Linotype" pitchFamily="18" charset="0"/>
            </a:endParaRPr>
          </a:p>
          <a:p>
            <a:endParaRPr lang="en-US" sz="2000" dirty="0">
              <a:latin typeface="Palatino Linotype" pitchFamily="18" charset="0"/>
            </a:endParaRPr>
          </a:p>
          <a:p>
            <a:endParaRPr lang="en-US" sz="2000" dirty="0">
              <a:latin typeface="Palatino Linotype" pitchFamily="18" charset="0"/>
            </a:endParaRPr>
          </a:p>
          <a:p>
            <a:endParaRPr lang="en-US" sz="2000" dirty="0">
              <a:latin typeface="Palatino Linotype" pitchFamily="18" charset="0"/>
            </a:endParaRPr>
          </a:p>
          <a:p>
            <a:pPr marL="0" indent="0">
              <a:buNone/>
            </a:pPr>
            <a:endParaRPr lang="en-US" sz="2000" dirty="0">
              <a:latin typeface="Palatino Linotype" pitchFamily="18" charset="0"/>
            </a:endParaRPr>
          </a:p>
          <a:p>
            <a:pPr marL="0" indent="0">
              <a:buNone/>
            </a:pPr>
            <a:endParaRPr lang="en-US" sz="2000" dirty="0">
              <a:latin typeface="Palatino Linotype" pitchFamily="18" charset="0"/>
            </a:endParaRPr>
          </a:p>
        </p:txBody>
      </p:sp>
      <p:sp>
        <p:nvSpPr>
          <p:cNvPr id="5" name="Rectangle 4"/>
          <p:cNvSpPr/>
          <p:nvPr/>
        </p:nvSpPr>
        <p:spPr>
          <a:xfrm>
            <a:off x="152400" y="152400"/>
            <a:ext cx="8839200" cy="6248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ate Placeholder 5"/>
          <p:cNvSpPr>
            <a:spLocks noGrp="1"/>
          </p:cNvSpPr>
          <p:nvPr>
            <p:ph type="dt" sz="half" idx="10"/>
          </p:nvPr>
        </p:nvSpPr>
        <p:spPr/>
        <p:txBody>
          <a:bodyPr/>
          <a:lstStyle/>
          <a:p>
            <a:fld id="{B4E4BE21-05AB-4752-8E4C-86CEA05D0B31}" type="datetime1">
              <a:rPr lang="en-US" smtClean="0"/>
              <a:pPr/>
              <a:t>3/12/2021</a:t>
            </a:fld>
            <a:endParaRPr lang="en-US"/>
          </a:p>
        </p:txBody>
      </p:sp>
      <p:sp>
        <p:nvSpPr>
          <p:cNvPr id="7" name="Slide Number Placeholder 6"/>
          <p:cNvSpPr>
            <a:spLocks noGrp="1"/>
          </p:cNvSpPr>
          <p:nvPr>
            <p:ph type="sldNum" sz="quarter" idx="12"/>
          </p:nvPr>
        </p:nvSpPr>
        <p:spPr/>
        <p:txBody>
          <a:bodyPr/>
          <a:lstStyle/>
          <a:p>
            <a:fld id="{E5CA2188-4EE7-4F69-AE19-AF999E6A737F}" type="slidenum">
              <a:rPr lang="en-US" smtClean="0"/>
              <a:pPr/>
              <a:t>11</a:t>
            </a:fld>
            <a:endParaRPr lang="en-US"/>
          </a:p>
        </p:txBody>
      </p:sp>
      <p:sp>
        <p:nvSpPr>
          <p:cNvPr id="4" name="Footer Placeholder 3"/>
          <p:cNvSpPr>
            <a:spLocks noGrp="1"/>
          </p:cNvSpPr>
          <p:nvPr>
            <p:ph type="ftr" sz="quarter" idx="11"/>
          </p:nvPr>
        </p:nvSpPr>
        <p:spPr/>
        <p:txBody>
          <a:bodyPr/>
          <a:lstStyle/>
          <a:p>
            <a:r>
              <a:rPr lang="en-US"/>
              <a:t>JEPPIAAR INSTITUTE OF TECHNOLOGY</a:t>
            </a:r>
          </a:p>
        </p:txBody>
      </p:sp>
      <p:sp>
        <p:nvSpPr>
          <p:cNvPr id="8" name="Content Placeholder 2"/>
          <p:cNvSpPr txBox="1">
            <a:spLocks/>
          </p:cNvSpPr>
          <p:nvPr/>
        </p:nvSpPr>
        <p:spPr>
          <a:xfrm>
            <a:off x="457200" y="1295400"/>
            <a:ext cx="8229600" cy="3200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sz="2400" dirty="0">
              <a:latin typeface="Palatino Linotype" pitchFamily="18" charset="0"/>
              <a:cs typeface="Times New Roman" pitchFamily="18" charset="0"/>
            </a:endParaRPr>
          </a:p>
        </p:txBody>
      </p:sp>
      <p:pic>
        <p:nvPicPr>
          <p:cNvPr id="10" name="Picture 2" descr="C:\Users\THALARIVENTHAN\OneDrive\Pictures\radio-tower-mobile-antenna-radio-rela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447800"/>
            <a:ext cx="7467600" cy="4200525"/>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4114800" y="2133600"/>
            <a:ext cx="4572000" cy="2862322"/>
          </a:xfrm>
          <a:prstGeom prst="rect">
            <a:avLst/>
          </a:prstGeom>
        </p:spPr>
        <p:txBody>
          <a:bodyPr>
            <a:spAutoFit/>
          </a:bodyPr>
          <a:lstStyle/>
          <a:p>
            <a:pPr marL="285750" indent="-285750">
              <a:buFont typeface="Arial" panose="020B0604020202020204" pitchFamily="34" charset="0"/>
              <a:buChar char="•"/>
            </a:pPr>
            <a:r>
              <a:rPr lang="en-US" dirty="0"/>
              <a:t>Transmitting Data from Observation Satellites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Communication within the Clusters of Satellites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Internet Broadband Service to Space Planes and Aircrafts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err="1"/>
              <a:t>IoT</a:t>
            </a:r>
            <a:r>
              <a:rPr lang="en-US" dirty="0"/>
              <a:t> and Connected Car</a:t>
            </a:r>
          </a:p>
        </p:txBody>
      </p:sp>
    </p:spTree>
    <p:extLst>
      <p:ext uri="{BB962C8B-B14F-4D97-AF65-F5344CB8AC3E}">
        <p14:creationId xmlns:p14="http://schemas.microsoft.com/office/powerpoint/2010/main" val="16316267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p:spPr>
        <p:txBody>
          <a:bodyPr>
            <a:normAutofit/>
          </a:bodyPr>
          <a:lstStyle/>
          <a:p>
            <a:r>
              <a:rPr lang="en-US" sz="2400" b="1" dirty="0">
                <a:latin typeface="Palatino Linotype" pitchFamily="18" charset="0"/>
              </a:rPr>
              <a:t>Reference</a:t>
            </a:r>
          </a:p>
        </p:txBody>
      </p:sp>
      <p:sp>
        <p:nvSpPr>
          <p:cNvPr id="3" name="Content Placeholder 2"/>
          <p:cNvSpPr>
            <a:spLocks noGrp="1"/>
          </p:cNvSpPr>
          <p:nvPr>
            <p:ph idx="1"/>
          </p:nvPr>
        </p:nvSpPr>
        <p:spPr>
          <a:xfrm>
            <a:off x="457200" y="1905000"/>
            <a:ext cx="8229600" cy="4800600"/>
          </a:xfrm>
        </p:spPr>
        <p:txBody>
          <a:bodyPr>
            <a:normAutofit/>
          </a:bodyPr>
          <a:lstStyle/>
          <a:p>
            <a:r>
              <a:rPr lang="en-US" sz="2000" dirty="0" err="1">
                <a:latin typeface="Palatino Linotype" pitchFamily="18" charset="0"/>
              </a:rPr>
              <a:t>Slideshare</a:t>
            </a:r>
            <a:endParaRPr lang="en-US" sz="2000" dirty="0">
              <a:latin typeface="Palatino Linotype" pitchFamily="18" charset="0"/>
            </a:endParaRPr>
          </a:p>
          <a:p>
            <a:r>
              <a:rPr lang="en-US" sz="2000" dirty="0" err="1">
                <a:latin typeface="Palatino Linotype" pitchFamily="18" charset="0"/>
              </a:rPr>
              <a:t>Youtube</a:t>
            </a:r>
            <a:endParaRPr lang="en-US" sz="2000" dirty="0">
              <a:latin typeface="Palatino Linotype" pitchFamily="18" charset="0"/>
            </a:endParaRPr>
          </a:p>
          <a:p>
            <a:endParaRPr lang="en-US" sz="2000" dirty="0">
              <a:latin typeface="Palatino Linotype" pitchFamily="18" charset="0"/>
            </a:endParaRPr>
          </a:p>
          <a:p>
            <a:endParaRPr lang="en-US" sz="2000" dirty="0">
              <a:latin typeface="Palatino Linotype" pitchFamily="18" charset="0"/>
            </a:endParaRPr>
          </a:p>
          <a:p>
            <a:endParaRPr lang="en-US" sz="2000" dirty="0">
              <a:latin typeface="Palatino Linotype" pitchFamily="18" charset="0"/>
            </a:endParaRPr>
          </a:p>
          <a:p>
            <a:endParaRPr lang="en-US" sz="2000" dirty="0">
              <a:latin typeface="Palatino Linotype" pitchFamily="18" charset="0"/>
            </a:endParaRPr>
          </a:p>
          <a:p>
            <a:endParaRPr lang="en-US" sz="2000" dirty="0">
              <a:latin typeface="Palatino Linotype" pitchFamily="18" charset="0"/>
            </a:endParaRPr>
          </a:p>
          <a:p>
            <a:endParaRPr lang="en-US" sz="2000" dirty="0">
              <a:latin typeface="Palatino Linotype" pitchFamily="18" charset="0"/>
            </a:endParaRPr>
          </a:p>
          <a:p>
            <a:endParaRPr lang="en-US" sz="2000" dirty="0">
              <a:latin typeface="Palatino Linotype" pitchFamily="18" charset="0"/>
            </a:endParaRPr>
          </a:p>
          <a:p>
            <a:endParaRPr lang="en-US" sz="2000" dirty="0">
              <a:latin typeface="Palatino Linotype" pitchFamily="18" charset="0"/>
            </a:endParaRPr>
          </a:p>
          <a:p>
            <a:endParaRPr lang="en-US" sz="2000" dirty="0">
              <a:latin typeface="Palatino Linotype" pitchFamily="18" charset="0"/>
            </a:endParaRPr>
          </a:p>
          <a:p>
            <a:pPr marL="0" indent="0">
              <a:buNone/>
            </a:pPr>
            <a:endParaRPr lang="en-US" sz="2000" dirty="0">
              <a:latin typeface="Palatino Linotype" pitchFamily="18" charset="0"/>
            </a:endParaRPr>
          </a:p>
          <a:p>
            <a:pPr marL="0" indent="0">
              <a:buNone/>
            </a:pPr>
            <a:endParaRPr lang="en-US" sz="2000" dirty="0">
              <a:latin typeface="Palatino Linotype" pitchFamily="18" charset="0"/>
            </a:endParaRPr>
          </a:p>
        </p:txBody>
      </p:sp>
      <p:sp>
        <p:nvSpPr>
          <p:cNvPr id="5" name="Rectangle 4"/>
          <p:cNvSpPr/>
          <p:nvPr/>
        </p:nvSpPr>
        <p:spPr>
          <a:xfrm>
            <a:off x="152400" y="152400"/>
            <a:ext cx="8839200" cy="6248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ate Placeholder 5"/>
          <p:cNvSpPr>
            <a:spLocks noGrp="1"/>
          </p:cNvSpPr>
          <p:nvPr>
            <p:ph type="dt" sz="half" idx="10"/>
          </p:nvPr>
        </p:nvSpPr>
        <p:spPr/>
        <p:txBody>
          <a:bodyPr/>
          <a:lstStyle/>
          <a:p>
            <a:fld id="{B4E4BE21-05AB-4752-8E4C-86CEA05D0B31}" type="datetime1">
              <a:rPr lang="en-US" smtClean="0"/>
              <a:pPr/>
              <a:t>3/12/2021</a:t>
            </a:fld>
            <a:endParaRPr lang="en-US"/>
          </a:p>
        </p:txBody>
      </p:sp>
      <p:sp>
        <p:nvSpPr>
          <p:cNvPr id="7" name="Slide Number Placeholder 6"/>
          <p:cNvSpPr>
            <a:spLocks noGrp="1"/>
          </p:cNvSpPr>
          <p:nvPr>
            <p:ph type="sldNum" sz="quarter" idx="12"/>
          </p:nvPr>
        </p:nvSpPr>
        <p:spPr/>
        <p:txBody>
          <a:bodyPr/>
          <a:lstStyle/>
          <a:p>
            <a:fld id="{E5CA2188-4EE7-4F69-AE19-AF999E6A737F}" type="slidenum">
              <a:rPr lang="en-US" smtClean="0"/>
              <a:pPr/>
              <a:t>12</a:t>
            </a:fld>
            <a:endParaRPr lang="en-US"/>
          </a:p>
        </p:txBody>
      </p:sp>
      <p:sp>
        <p:nvSpPr>
          <p:cNvPr id="4" name="Footer Placeholder 3"/>
          <p:cNvSpPr>
            <a:spLocks noGrp="1"/>
          </p:cNvSpPr>
          <p:nvPr>
            <p:ph type="ftr" sz="quarter" idx="11"/>
          </p:nvPr>
        </p:nvSpPr>
        <p:spPr/>
        <p:txBody>
          <a:bodyPr/>
          <a:lstStyle/>
          <a:p>
            <a:r>
              <a:rPr lang="en-US"/>
              <a:t>JEPPIAAR INSTITUTE OF TECHNOLOGY</a:t>
            </a:r>
          </a:p>
        </p:txBody>
      </p:sp>
    </p:spTree>
    <p:extLst>
      <p:ext uri="{BB962C8B-B14F-4D97-AF65-F5344CB8AC3E}">
        <p14:creationId xmlns:p14="http://schemas.microsoft.com/office/powerpoint/2010/main" val="24106375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2800" b="1" dirty="0">
                <a:latin typeface="Palatino Linotype" pitchFamily="18" charset="0"/>
              </a:rPr>
              <a:t>Objective</a:t>
            </a:r>
            <a:endParaRPr lang="en-US" sz="2800" dirty="0">
              <a:latin typeface="Palatino Linotype" pitchFamily="18" charset="0"/>
            </a:endParaRPr>
          </a:p>
        </p:txBody>
      </p:sp>
      <p:sp>
        <p:nvSpPr>
          <p:cNvPr id="3" name="Content Placeholder 2"/>
          <p:cNvSpPr>
            <a:spLocks noGrp="1"/>
          </p:cNvSpPr>
          <p:nvPr>
            <p:ph idx="1"/>
          </p:nvPr>
        </p:nvSpPr>
        <p:spPr>
          <a:xfrm>
            <a:off x="457200" y="1447800"/>
            <a:ext cx="8458200" cy="4876800"/>
          </a:xfrm>
        </p:spPr>
        <p:txBody>
          <a:bodyPr>
            <a:noAutofit/>
          </a:bodyPr>
          <a:lstStyle/>
          <a:p>
            <a:pPr algn="just">
              <a:lnSpc>
                <a:spcPct val="150000"/>
              </a:lnSpc>
            </a:pPr>
            <a:endParaRPr lang="en-US" sz="2000" dirty="0">
              <a:latin typeface="Palatino Linotype" pitchFamily="18" charset="0"/>
              <a:cs typeface="Times New Roman" pitchFamily="18" charset="0"/>
            </a:endParaRPr>
          </a:p>
          <a:p>
            <a:pPr algn="just">
              <a:lnSpc>
                <a:spcPct val="150000"/>
              </a:lnSpc>
            </a:pPr>
            <a:endParaRPr lang="en-US" sz="2000" dirty="0">
              <a:latin typeface="Palatino Linotype" pitchFamily="18" charset="0"/>
              <a:cs typeface="Times New Roman" pitchFamily="18" charset="0"/>
            </a:endParaRPr>
          </a:p>
        </p:txBody>
      </p:sp>
      <p:sp>
        <p:nvSpPr>
          <p:cNvPr id="4" name="Rectangle 3"/>
          <p:cNvSpPr/>
          <p:nvPr/>
        </p:nvSpPr>
        <p:spPr>
          <a:xfrm>
            <a:off x="152400" y="152400"/>
            <a:ext cx="8839200" cy="6248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AE813F31-0A43-4B4F-A83B-7F4B73EBF73F}" type="datetime1">
              <a:rPr lang="en-US" smtClean="0"/>
              <a:pPr/>
              <a:t>3/12/2021</a:t>
            </a:fld>
            <a:endParaRPr lang="en-US"/>
          </a:p>
        </p:txBody>
      </p:sp>
      <p:sp>
        <p:nvSpPr>
          <p:cNvPr id="6" name="Slide Number Placeholder 5"/>
          <p:cNvSpPr>
            <a:spLocks noGrp="1"/>
          </p:cNvSpPr>
          <p:nvPr>
            <p:ph type="sldNum" sz="quarter" idx="12"/>
          </p:nvPr>
        </p:nvSpPr>
        <p:spPr/>
        <p:txBody>
          <a:bodyPr/>
          <a:lstStyle/>
          <a:p>
            <a:fld id="{E5CA2188-4EE7-4F69-AE19-AF999E6A737F}" type="slidenum">
              <a:rPr lang="en-US" smtClean="0"/>
              <a:pPr/>
              <a:t>2</a:t>
            </a:fld>
            <a:endParaRPr lang="en-US"/>
          </a:p>
        </p:txBody>
      </p:sp>
      <p:sp>
        <p:nvSpPr>
          <p:cNvPr id="7" name="Content Placeholder 2"/>
          <p:cNvSpPr txBox="1">
            <a:spLocks/>
          </p:cNvSpPr>
          <p:nvPr/>
        </p:nvSpPr>
        <p:spPr>
          <a:xfrm>
            <a:off x="457200" y="838200"/>
            <a:ext cx="8229600" cy="525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150000"/>
              </a:lnSpc>
            </a:pPr>
            <a:r>
              <a:rPr lang="en-US" sz="2000" dirty="0">
                <a:latin typeface="Palatino Linotype" pitchFamily="18" charset="0"/>
                <a:cs typeface="Times New Roman" pitchFamily="18" charset="0"/>
              </a:rPr>
              <a:t>To Design/ Analyze/ Evaluate</a:t>
            </a:r>
            <a:endParaRPr lang="en-US" sz="2000" dirty="0">
              <a:latin typeface="Palatino Linotype" pitchFamily="18" charset="0"/>
            </a:endParaRPr>
          </a:p>
        </p:txBody>
      </p:sp>
      <p:sp>
        <p:nvSpPr>
          <p:cNvPr id="8" name="Footer Placeholder 7"/>
          <p:cNvSpPr>
            <a:spLocks noGrp="1"/>
          </p:cNvSpPr>
          <p:nvPr>
            <p:ph type="ftr" sz="quarter" idx="11"/>
          </p:nvPr>
        </p:nvSpPr>
        <p:spPr/>
        <p:txBody>
          <a:bodyPr/>
          <a:lstStyle/>
          <a:p>
            <a:r>
              <a:rPr lang="en-US"/>
              <a:t>JEPPIAAR INSTITUTE OF TECHNOLOGY</a:t>
            </a:r>
          </a:p>
        </p:txBody>
      </p:sp>
    </p:spTree>
    <p:extLst>
      <p:ext uri="{BB962C8B-B14F-4D97-AF65-F5344CB8AC3E}">
        <p14:creationId xmlns:p14="http://schemas.microsoft.com/office/powerpoint/2010/main" val="39261587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915400" cy="715962"/>
          </a:xfrm>
        </p:spPr>
        <p:txBody>
          <a:bodyPr>
            <a:noAutofit/>
          </a:bodyPr>
          <a:lstStyle/>
          <a:p>
            <a:r>
              <a:rPr lang="en-US" sz="2400" b="1" dirty="0">
                <a:latin typeface="Palatino Linotype" pitchFamily="18" charset="0"/>
              </a:rPr>
              <a:t>Technical Details</a:t>
            </a:r>
          </a:p>
        </p:txBody>
      </p:sp>
      <p:sp>
        <p:nvSpPr>
          <p:cNvPr id="3" name="Content Placeholder 2"/>
          <p:cNvSpPr>
            <a:spLocks noGrp="1"/>
          </p:cNvSpPr>
          <p:nvPr>
            <p:ph sz="quarter" idx="1"/>
          </p:nvPr>
        </p:nvSpPr>
        <p:spPr>
          <a:xfrm>
            <a:off x="217538" y="1828800"/>
            <a:ext cx="9002661" cy="5410200"/>
          </a:xfrm>
        </p:spPr>
        <p:txBody>
          <a:bodyPr>
            <a:normAutofit/>
          </a:bodyPr>
          <a:lstStyle/>
          <a:p>
            <a:endParaRPr lang="en-US" sz="2000" dirty="0">
              <a:latin typeface="Palatino Linotype" pitchFamily="18" charset="0"/>
            </a:endParaRPr>
          </a:p>
          <a:p>
            <a:endParaRPr lang="en-US" sz="2000" dirty="0">
              <a:latin typeface="Palatino Linotype" pitchFamily="18" charset="0"/>
            </a:endParaRPr>
          </a:p>
          <a:p>
            <a:pPr marL="0" indent="0">
              <a:buNone/>
            </a:pPr>
            <a:endParaRPr lang="en-US" sz="2000" dirty="0">
              <a:latin typeface="Palatino Linotype" pitchFamily="18" charset="0"/>
            </a:endParaRPr>
          </a:p>
          <a:p>
            <a:pPr marL="0" indent="0">
              <a:buNone/>
            </a:pPr>
            <a:endParaRPr lang="en-US" sz="2000" dirty="0">
              <a:latin typeface="Palatino Linotype" pitchFamily="18" charset="0"/>
            </a:endParaRPr>
          </a:p>
          <a:p>
            <a:pPr marL="0" indent="0">
              <a:buNone/>
            </a:pPr>
            <a:endParaRPr lang="en-US" sz="2000" dirty="0">
              <a:latin typeface="Palatino Linotype" pitchFamily="18" charset="0"/>
            </a:endParaRPr>
          </a:p>
          <a:p>
            <a:pPr marL="0" indent="0">
              <a:buNone/>
            </a:pPr>
            <a:endParaRPr lang="en-US" sz="2000" dirty="0">
              <a:latin typeface="Palatino Linotype" pitchFamily="18" charset="0"/>
            </a:endParaRPr>
          </a:p>
          <a:p>
            <a:pPr marL="0" indent="0">
              <a:buNone/>
            </a:pPr>
            <a:endParaRPr lang="en-US" sz="2000" dirty="0">
              <a:latin typeface="Palatino Linotype" pitchFamily="18" charset="0"/>
            </a:endParaRPr>
          </a:p>
          <a:p>
            <a:pPr marL="0" indent="0">
              <a:buNone/>
            </a:pPr>
            <a:endParaRPr lang="en-US" sz="2000" dirty="0">
              <a:latin typeface="Palatino Linotype" pitchFamily="18" charset="0"/>
            </a:endParaRPr>
          </a:p>
        </p:txBody>
      </p:sp>
      <p:sp>
        <p:nvSpPr>
          <p:cNvPr id="5" name="Rectangle 4"/>
          <p:cNvSpPr/>
          <p:nvPr/>
        </p:nvSpPr>
        <p:spPr>
          <a:xfrm>
            <a:off x="152400" y="152400"/>
            <a:ext cx="8839200" cy="6248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8E9D2392-8752-4557-BB6C-A2DD51BA7AE5}" type="datetime1">
              <a:rPr lang="en-US" smtClean="0"/>
              <a:pPr/>
              <a:t>3/12/2021</a:t>
            </a:fld>
            <a:endParaRPr lang="en-US"/>
          </a:p>
        </p:txBody>
      </p:sp>
      <p:sp>
        <p:nvSpPr>
          <p:cNvPr id="6" name="Slide Number Placeholder 5"/>
          <p:cNvSpPr>
            <a:spLocks noGrp="1"/>
          </p:cNvSpPr>
          <p:nvPr>
            <p:ph type="sldNum" sz="quarter" idx="12"/>
          </p:nvPr>
        </p:nvSpPr>
        <p:spPr/>
        <p:txBody>
          <a:bodyPr/>
          <a:lstStyle/>
          <a:p>
            <a:fld id="{E5CA2188-4EE7-4F69-AE19-AF999E6A737F}" type="slidenum">
              <a:rPr lang="en-US" smtClean="0"/>
              <a:pPr/>
              <a:t>3</a:t>
            </a:fld>
            <a:endParaRPr lang="en-US"/>
          </a:p>
        </p:txBody>
      </p:sp>
      <p:sp>
        <p:nvSpPr>
          <p:cNvPr id="7" name="Footer Placeholder 6"/>
          <p:cNvSpPr>
            <a:spLocks noGrp="1"/>
          </p:cNvSpPr>
          <p:nvPr>
            <p:ph type="ftr" sz="quarter" idx="11"/>
          </p:nvPr>
        </p:nvSpPr>
        <p:spPr/>
        <p:txBody>
          <a:bodyPr/>
          <a:lstStyle/>
          <a:p>
            <a:r>
              <a:rPr lang="en-US"/>
              <a:t>JEPPIAAR INSTITUTE OF TECHNOLOGY</a:t>
            </a:r>
          </a:p>
        </p:txBody>
      </p:sp>
      <p:pic>
        <p:nvPicPr>
          <p:cNvPr id="8" name="Picture 6" descr="A picture containing outdoor, object, telescope, water&#10;&#10;Description generated with very high confidence">
            <a:extLst>
              <a:ext uri="{FF2B5EF4-FFF2-40B4-BE49-F238E27FC236}">
                <a16:creationId xmlns:a16="http://schemas.microsoft.com/office/drawing/2014/main" id="{76B5E031-1A8B-4863-B082-CD8E0C31D524}"/>
              </a:ext>
            </a:extLst>
          </p:cNvPr>
          <p:cNvPicPr>
            <a:picLocks noChangeAspect="1"/>
          </p:cNvPicPr>
          <p:nvPr/>
        </p:nvPicPr>
        <p:blipFill>
          <a:blip r:embed="rId2"/>
          <a:stretch>
            <a:fillRect/>
          </a:stretch>
        </p:blipFill>
        <p:spPr>
          <a:xfrm>
            <a:off x="990600" y="1295400"/>
            <a:ext cx="7541301" cy="4248945"/>
          </a:xfrm>
          <a:prstGeom prst="rect">
            <a:avLst/>
          </a:prstGeom>
        </p:spPr>
      </p:pic>
      <p:sp>
        <p:nvSpPr>
          <p:cNvPr id="9" name="Rectangle 8"/>
          <p:cNvSpPr/>
          <p:nvPr/>
        </p:nvSpPr>
        <p:spPr>
          <a:xfrm>
            <a:off x="4114800" y="1981200"/>
            <a:ext cx="4572000" cy="2862322"/>
          </a:xfrm>
          <a:prstGeom prst="rect">
            <a:avLst/>
          </a:prstGeom>
        </p:spPr>
        <p:txBody>
          <a:bodyPr>
            <a:spAutoFit/>
          </a:bodyPr>
          <a:lstStyle/>
          <a:p>
            <a:r>
              <a:rPr lang="en-GB" sz="3600" dirty="0">
                <a:latin typeface="Comic Sans MS"/>
                <a:cs typeface="Calibri"/>
              </a:rPr>
              <a:t>Satellite communication</a:t>
            </a:r>
          </a:p>
          <a:p>
            <a:endParaRPr lang="en-GB" dirty="0">
              <a:cs typeface="Calibri"/>
            </a:endParaRPr>
          </a:p>
          <a:p>
            <a:pPr marL="457200" indent="-457200">
              <a:buFont typeface="Arial"/>
              <a:buChar char="•"/>
            </a:pPr>
            <a:r>
              <a:rPr lang="en-GB" dirty="0">
                <a:cs typeface="Calibri"/>
              </a:rPr>
              <a:t>Satellite - Artificial celestial body </a:t>
            </a:r>
            <a:endParaRPr lang="en-GB" sz="3600" dirty="0">
              <a:latin typeface="Comic Sans MS"/>
              <a:cs typeface="Calibri"/>
            </a:endParaRPr>
          </a:p>
          <a:p>
            <a:pPr marL="285750" indent="-285750">
              <a:buFont typeface="Arial"/>
              <a:buChar char="•"/>
            </a:pPr>
            <a:endParaRPr lang="en-GB" dirty="0">
              <a:cs typeface="Calibri"/>
            </a:endParaRPr>
          </a:p>
          <a:p>
            <a:pPr marL="285750" indent="-285750">
              <a:buFont typeface="Arial"/>
              <a:buChar char="•"/>
            </a:pPr>
            <a:r>
              <a:rPr lang="en-GB" dirty="0">
                <a:cs typeface="Calibri"/>
              </a:rPr>
              <a:t>  </a:t>
            </a:r>
            <a:r>
              <a:rPr lang="en-GB" dirty="0" err="1">
                <a:cs typeface="Calibri"/>
              </a:rPr>
              <a:t>Satellit</a:t>
            </a:r>
            <a:r>
              <a:rPr lang="en-GB" dirty="0">
                <a:cs typeface="Calibri"/>
              </a:rPr>
              <a:t> ( </a:t>
            </a:r>
            <a:r>
              <a:rPr lang="en-GB" i="1" dirty="0">
                <a:cs typeface="Calibri"/>
              </a:rPr>
              <a:t> </a:t>
            </a:r>
            <a:r>
              <a:rPr lang="en-GB" i="1" dirty="0" err="1">
                <a:cs typeface="Calibri"/>
              </a:rPr>
              <a:t>latin</a:t>
            </a:r>
            <a:r>
              <a:rPr lang="en-GB" i="1" dirty="0">
                <a:cs typeface="Calibri"/>
              </a:rPr>
              <a:t> </a:t>
            </a:r>
            <a:r>
              <a:rPr lang="en-GB" dirty="0">
                <a:cs typeface="Calibri"/>
              </a:rPr>
              <a:t>)-  attendant </a:t>
            </a:r>
          </a:p>
          <a:p>
            <a:pPr marL="285750" indent="-285750">
              <a:buFont typeface="Arial"/>
              <a:buChar char="•"/>
            </a:pPr>
            <a:endParaRPr lang="en-GB" dirty="0">
              <a:cs typeface="Calibri"/>
            </a:endParaRPr>
          </a:p>
          <a:p>
            <a:pPr marL="285750" indent="-285750">
              <a:buFont typeface="Arial"/>
              <a:buChar char="•"/>
            </a:pPr>
            <a:r>
              <a:rPr lang="en-GB" dirty="0">
                <a:cs typeface="Calibri"/>
              </a:rPr>
              <a:t>  Over 2216 satellites around  the Earth</a:t>
            </a:r>
          </a:p>
        </p:txBody>
      </p:sp>
    </p:spTree>
    <p:extLst>
      <p:ext uri="{BB962C8B-B14F-4D97-AF65-F5344CB8AC3E}">
        <p14:creationId xmlns:p14="http://schemas.microsoft.com/office/powerpoint/2010/main" val="10002272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2400" b="1" dirty="0">
                <a:latin typeface="Palatino Linotype" pitchFamily="18" charset="0"/>
              </a:rPr>
              <a:t>Block Diagram/ Work Flow/  Flow Chart </a:t>
            </a:r>
          </a:p>
        </p:txBody>
      </p:sp>
      <p:sp>
        <p:nvSpPr>
          <p:cNvPr id="3" name="Content Placeholder 2"/>
          <p:cNvSpPr>
            <a:spLocks noGrp="1"/>
          </p:cNvSpPr>
          <p:nvPr>
            <p:ph idx="1"/>
          </p:nvPr>
        </p:nvSpPr>
        <p:spPr>
          <a:xfrm>
            <a:off x="457200" y="1905000"/>
            <a:ext cx="8229600" cy="4800600"/>
          </a:xfrm>
        </p:spPr>
        <p:txBody>
          <a:bodyPr>
            <a:normAutofit/>
          </a:bodyPr>
          <a:lstStyle/>
          <a:p>
            <a:endParaRPr lang="en-US" sz="2000" dirty="0">
              <a:latin typeface="Palatino Linotype" pitchFamily="18" charset="0"/>
            </a:endParaRPr>
          </a:p>
          <a:p>
            <a:endParaRPr lang="en-US" sz="2000" dirty="0">
              <a:latin typeface="Palatino Linotype" pitchFamily="18" charset="0"/>
            </a:endParaRPr>
          </a:p>
          <a:p>
            <a:endParaRPr lang="en-US" sz="2000" dirty="0">
              <a:latin typeface="Palatino Linotype" pitchFamily="18" charset="0"/>
            </a:endParaRPr>
          </a:p>
          <a:p>
            <a:endParaRPr lang="en-US" sz="2000" dirty="0">
              <a:latin typeface="Palatino Linotype" pitchFamily="18" charset="0"/>
            </a:endParaRPr>
          </a:p>
          <a:p>
            <a:endParaRPr lang="en-US" sz="2000" dirty="0">
              <a:latin typeface="Palatino Linotype" pitchFamily="18" charset="0"/>
            </a:endParaRPr>
          </a:p>
          <a:p>
            <a:endParaRPr lang="en-US" sz="2000" dirty="0">
              <a:latin typeface="Palatino Linotype" pitchFamily="18" charset="0"/>
            </a:endParaRPr>
          </a:p>
          <a:p>
            <a:endParaRPr lang="en-US" sz="2000" dirty="0">
              <a:latin typeface="Palatino Linotype" pitchFamily="18" charset="0"/>
            </a:endParaRPr>
          </a:p>
          <a:p>
            <a:endParaRPr lang="en-US" sz="2000" dirty="0">
              <a:latin typeface="Palatino Linotype" pitchFamily="18" charset="0"/>
            </a:endParaRPr>
          </a:p>
          <a:p>
            <a:endParaRPr lang="en-US" sz="2000" dirty="0">
              <a:latin typeface="Palatino Linotype" pitchFamily="18" charset="0"/>
            </a:endParaRPr>
          </a:p>
          <a:p>
            <a:pPr marL="0" indent="0">
              <a:buNone/>
            </a:pPr>
            <a:endParaRPr lang="en-US" sz="2000" dirty="0">
              <a:latin typeface="Palatino Linotype" pitchFamily="18" charset="0"/>
            </a:endParaRPr>
          </a:p>
          <a:p>
            <a:pPr marL="0" indent="0">
              <a:buNone/>
            </a:pPr>
            <a:endParaRPr lang="en-US" sz="2000" dirty="0">
              <a:latin typeface="Palatino Linotype" pitchFamily="18" charset="0"/>
            </a:endParaRPr>
          </a:p>
        </p:txBody>
      </p:sp>
      <p:sp>
        <p:nvSpPr>
          <p:cNvPr id="5" name="Rectangle 4"/>
          <p:cNvSpPr/>
          <p:nvPr/>
        </p:nvSpPr>
        <p:spPr>
          <a:xfrm>
            <a:off x="152400" y="152400"/>
            <a:ext cx="8839200" cy="6248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ate Placeholder 5"/>
          <p:cNvSpPr>
            <a:spLocks noGrp="1"/>
          </p:cNvSpPr>
          <p:nvPr>
            <p:ph type="dt" sz="half" idx="10"/>
          </p:nvPr>
        </p:nvSpPr>
        <p:spPr/>
        <p:txBody>
          <a:bodyPr/>
          <a:lstStyle/>
          <a:p>
            <a:fld id="{CDC1C762-A60B-4C36-9245-B0EACBDC4A0D}" type="datetime1">
              <a:rPr lang="en-US" smtClean="0"/>
              <a:pPr/>
              <a:t>3/12/2021</a:t>
            </a:fld>
            <a:endParaRPr lang="en-US"/>
          </a:p>
        </p:txBody>
      </p:sp>
      <p:sp>
        <p:nvSpPr>
          <p:cNvPr id="7" name="Slide Number Placeholder 6"/>
          <p:cNvSpPr>
            <a:spLocks noGrp="1"/>
          </p:cNvSpPr>
          <p:nvPr>
            <p:ph type="sldNum" sz="quarter" idx="12"/>
          </p:nvPr>
        </p:nvSpPr>
        <p:spPr/>
        <p:txBody>
          <a:bodyPr/>
          <a:lstStyle/>
          <a:p>
            <a:fld id="{E5CA2188-4EE7-4F69-AE19-AF999E6A737F}" type="slidenum">
              <a:rPr lang="en-US" smtClean="0"/>
              <a:pPr/>
              <a:t>4</a:t>
            </a:fld>
            <a:endParaRPr lang="en-US"/>
          </a:p>
        </p:txBody>
      </p:sp>
      <p:sp>
        <p:nvSpPr>
          <p:cNvPr id="4" name="Footer Placeholder 3"/>
          <p:cNvSpPr>
            <a:spLocks noGrp="1"/>
          </p:cNvSpPr>
          <p:nvPr>
            <p:ph type="ftr" sz="quarter" idx="11"/>
          </p:nvPr>
        </p:nvSpPr>
        <p:spPr/>
        <p:txBody>
          <a:bodyPr/>
          <a:lstStyle/>
          <a:p>
            <a:r>
              <a:rPr lang="en-US"/>
              <a:t>JEPPIAAR INSTITUTE OF TECHNOLOGY</a:t>
            </a:r>
          </a:p>
        </p:txBody>
      </p:sp>
      <p:pic>
        <p:nvPicPr>
          <p:cNvPr id="8" name="Picture 5" descr="A picture containing outdoor, water, man, photo&#10;&#10;Description generated with very high confidence">
            <a:extLst>
              <a:ext uri="{FF2B5EF4-FFF2-40B4-BE49-F238E27FC236}">
                <a16:creationId xmlns:a16="http://schemas.microsoft.com/office/drawing/2014/main" id="{A4D4D8A3-6893-4AE9-9287-AAE9A2CEEAA5}"/>
              </a:ext>
            </a:extLst>
          </p:cNvPr>
          <p:cNvPicPr>
            <a:picLocks noChangeAspect="1"/>
          </p:cNvPicPr>
          <p:nvPr/>
        </p:nvPicPr>
        <p:blipFill rotWithShape="1">
          <a:blip r:embed="rId2"/>
          <a:srcRect t="9091" r="23863"/>
          <a:stretch/>
        </p:blipFill>
        <p:spPr>
          <a:xfrm>
            <a:off x="440994" y="1219200"/>
            <a:ext cx="8703006" cy="4887023"/>
          </a:xfrm>
          <a:prstGeom prst="rect">
            <a:avLst/>
          </a:prstGeom>
        </p:spPr>
      </p:pic>
      <p:sp>
        <p:nvSpPr>
          <p:cNvPr id="9" name="Rectangle 8"/>
          <p:cNvSpPr/>
          <p:nvPr/>
        </p:nvSpPr>
        <p:spPr>
          <a:xfrm>
            <a:off x="4038600" y="1828800"/>
            <a:ext cx="1881669" cy="341632"/>
          </a:xfrm>
          <a:prstGeom prst="rect">
            <a:avLst/>
          </a:prstGeom>
        </p:spPr>
        <p:txBody>
          <a:bodyPr wrap="none">
            <a:spAutoFit/>
          </a:bodyPr>
          <a:lstStyle/>
          <a:p>
            <a:pPr>
              <a:lnSpc>
                <a:spcPct val="90000"/>
              </a:lnSpc>
              <a:spcBef>
                <a:spcPct val="0"/>
              </a:spcBef>
              <a:spcAft>
                <a:spcPts val="600"/>
              </a:spcAft>
            </a:pPr>
            <a:r>
              <a:rPr lang="en-US" b="1" dirty="0">
                <a:solidFill>
                  <a:schemeClr val="bg1"/>
                </a:solidFill>
              </a:rPr>
              <a:t>Types of satellites</a:t>
            </a:r>
            <a:endParaRPr lang="en-US" b="1" dirty="0">
              <a:solidFill>
                <a:schemeClr val="bg1"/>
              </a:solidFill>
              <a:cs typeface="Calibri Light"/>
            </a:endParaRPr>
          </a:p>
        </p:txBody>
      </p:sp>
      <p:sp>
        <p:nvSpPr>
          <p:cNvPr id="10" name="Rectangle 9"/>
          <p:cNvSpPr/>
          <p:nvPr/>
        </p:nvSpPr>
        <p:spPr>
          <a:xfrm>
            <a:off x="3810000" y="2438400"/>
            <a:ext cx="4572000" cy="2299091"/>
          </a:xfrm>
          <a:prstGeom prst="rect">
            <a:avLst/>
          </a:prstGeom>
        </p:spPr>
        <p:txBody>
          <a:bodyPr>
            <a:spAutoFit/>
          </a:bodyPr>
          <a:lstStyle/>
          <a:p>
            <a:pPr marL="285750" indent="-228600">
              <a:lnSpc>
                <a:spcPct val="90000"/>
              </a:lnSpc>
              <a:spcAft>
                <a:spcPts val="600"/>
              </a:spcAft>
              <a:buFont typeface="Arial" panose="020B0604020202020204" pitchFamily="34" charset="0"/>
              <a:buChar char="•"/>
            </a:pPr>
            <a:r>
              <a:rPr lang="en-US" dirty="0">
                <a:solidFill>
                  <a:schemeClr val="bg1"/>
                </a:solidFill>
              </a:rPr>
              <a:t>Communications Satellite</a:t>
            </a:r>
            <a:endParaRPr lang="en-US" dirty="0">
              <a:solidFill>
                <a:schemeClr val="bg1"/>
              </a:solidFill>
              <a:cs typeface="Calibri"/>
            </a:endParaRPr>
          </a:p>
          <a:p>
            <a:pPr marL="285750" indent="-228600">
              <a:lnSpc>
                <a:spcPct val="90000"/>
              </a:lnSpc>
              <a:spcAft>
                <a:spcPts val="600"/>
              </a:spcAft>
              <a:buFont typeface="Arial" panose="020B0604020202020204" pitchFamily="34" charset="0"/>
              <a:buChar char="•"/>
            </a:pPr>
            <a:r>
              <a:rPr lang="en-US" dirty="0">
                <a:solidFill>
                  <a:schemeClr val="bg1"/>
                </a:solidFill>
              </a:rPr>
              <a:t>Remote Sensing Satellite</a:t>
            </a:r>
            <a:endParaRPr lang="en-US" dirty="0">
              <a:solidFill>
                <a:schemeClr val="bg1"/>
              </a:solidFill>
              <a:cs typeface="Calibri"/>
            </a:endParaRPr>
          </a:p>
          <a:p>
            <a:pPr marL="285750" indent="-228600">
              <a:lnSpc>
                <a:spcPct val="90000"/>
              </a:lnSpc>
              <a:spcAft>
                <a:spcPts val="600"/>
              </a:spcAft>
              <a:buFont typeface="Arial" panose="020B0604020202020204" pitchFamily="34" charset="0"/>
              <a:buChar char="•"/>
            </a:pPr>
            <a:r>
              <a:rPr lang="en-US" dirty="0">
                <a:solidFill>
                  <a:schemeClr val="bg1"/>
                </a:solidFill>
              </a:rPr>
              <a:t>Navigation Satellite</a:t>
            </a:r>
            <a:endParaRPr lang="en-US" dirty="0">
              <a:solidFill>
                <a:schemeClr val="bg1"/>
              </a:solidFill>
              <a:cs typeface="Calibri"/>
            </a:endParaRPr>
          </a:p>
          <a:p>
            <a:pPr marL="285750" indent="-228600">
              <a:lnSpc>
                <a:spcPct val="90000"/>
              </a:lnSpc>
              <a:spcAft>
                <a:spcPts val="600"/>
              </a:spcAft>
              <a:buFont typeface="Arial" panose="020B0604020202020204" pitchFamily="34" charset="0"/>
              <a:buChar char="•"/>
            </a:pPr>
            <a:r>
              <a:rPr lang="en-US" dirty="0">
                <a:solidFill>
                  <a:schemeClr val="bg1"/>
                </a:solidFill>
              </a:rPr>
              <a:t>Drone Satellite</a:t>
            </a:r>
            <a:endParaRPr lang="en-US" dirty="0">
              <a:solidFill>
                <a:schemeClr val="bg1"/>
              </a:solidFill>
              <a:cs typeface="Calibri"/>
            </a:endParaRPr>
          </a:p>
          <a:p>
            <a:pPr marL="285750" indent="-228600">
              <a:lnSpc>
                <a:spcPct val="90000"/>
              </a:lnSpc>
              <a:spcAft>
                <a:spcPts val="600"/>
              </a:spcAft>
              <a:buFont typeface="Arial" panose="020B0604020202020204" pitchFamily="34" charset="0"/>
              <a:buChar char="•"/>
            </a:pPr>
            <a:r>
              <a:rPr lang="en-US" dirty="0">
                <a:solidFill>
                  <a:schemeClr val="bg1"/>
                </a:solidFill>
              </a:rPr>
              <a:t>Ground Satellite</a:t>
            </a:r>
            <a:endParaRPr lang="en-US" dirty="0">
              <a:solidFill>
                <a:schemeClr val="bg1"/>
              </a:solidFill>
              <a:cs typeface="Calibri"/>
            </a:endParaRPr>
          </a:p>
          <a:p>
            <a:pPr marL="285750" indent="-228600">
              <a:lnSpc>
                <a:spcPct val="90000"/>
              </a:lnSpc>
              <a:spcAft>
                <a:spcPts val="600"/>
              </a:spcAft>
              <a:buFont typeface="Arial" panose="020B0604020202020204" pitchFamily="34" charset="0"/>
              <a:buChar char="•"/>
            </a:pPr>
            <a:r>
              <a:rPr lang="en-US" dirty="0">
                <a:solidFill>
                  <a:schemeClr val="bg1"/>
                </a:solidFill>
              </a:rPr>
              <a:t>Polar Satellite</a:t>
            </a:r>
            <a:endParaRPr lang="en-US" dirty="0">
              <a:solidFill>
                <a:schemeClr val="bg1"/>
              </a:solidFill>
              <a:cs typeface="Calibri"/>
            </a:endParaRPr>
          </a:p>
          <a:p>
            <a:pPr marL="285750" indent="-228600">
              <a:lnSpc>
                <a:spcPct val="90000"/>
              </a:lnSpc>
              <a:spcAft>
                <a:spcPts val="600"/>
              </a:spcAft>
              <a:buFont typeface="Arial" panose="020B0604020202020204" pitchFamily="34" charset="0"/>
              <a:buChar char="•"/>
            </a:pPr>
            <a:r>
              <a:rPr lang="en-US" dirty="0" err="1">
                <a:solidFill>
                  <a:schemeClr val="bg1"/>
                </a:solidFill>
              </a:rPr>
              <a:t>Nano</a:t>
            </a:r>
            <a:r>
              <a:rPr lang="en-US" dirty="0">
                <a:solidFill>
                  <a:schemeClr val="bg1"/>
                </a:solidFill>
              </a:rPr>
              <a:t> Satellites or </a:t>
            </a:r>
            <a:r>
              <a:rPr lang="en-US" dirty="0" err="1">
                <a:solidFill>
                  <a:schemeClr val="bg1"/>
                </a:solidFill>
              </a:rPr>
              <a:t>SmallSats</a:t>
            </a:r>
            <a:endParaRPr lang="en-US" dirty="0">
              <a:solidFill>
                <a:schemeClr val="bg1"/>
              </a:solidFill>
            </a:endParaRPr>
          </a:p>
        </p:txBody>
      </p:sp>
    </p:spTree>
    <p:extLst>
      <p:ext uri="{BB962C8B-B14F-4D97-AF65-F5344CB8AC3E}">
        <p14:creationId xmlns:p14="http://schemas.microsoft.com/office/powerpoint/2010/main" val="28724481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915400" cy="715962"/>
          </a:xfrm>
        </p:spPr>
        <p:txBody>
          <a:bodyPr>
            <a:noAutofit/>
          </a:bodyPr>
          <a:lstStyle/>
          <a:p>
            <a:r>
              <a:rPr lang="en-US" sz="2400" b="1" dirty="0">
                <a:latin typeface="Palatino Linotype" pitchFamily="18" charset="0"/>
              </a:rPr>
              <a:t>Technical Details</a:t>
            </a:r>
          </a:p>
        </p:txBody>
      </p:sp>
      <p:sp>
        <p:nvSpPr>
          <p:cNvPr id="3" name="Content Placeholder 2"/>
          <p:cNvSpPr>
            <a:spLocks noGrp="1"/>
          </p:cNvSpPr>
          <p:nvPr>
            <p:ph sz="quarter" idx="1"/>
          </p:nvPr>
        </p:nvSpPr>
        <p:spPr>
          <a:xfrm>
            <a:off x="217538" y="1828800"/>
            <a:ext cx="9002661" cy="5410200"/>
          </a:xfrm>
        </p:spPr>
        <p:txBody>
          <a:bodyPr>
            <a:normAutofit/>
          </a:bodyPr>
          <a:lstStyle/>
          <a:p>
            <a:endParaRPr lang="en-US" sz="2000" dirty="0">
              <a:latin typeface="Palatino Linotype" pitchFamily="18" charset="0"/>
            </a:endParaRPr>
          </a:p>
          <a:p>
            <a:endParaRPr lang="en-US" sz="2000" dirty="0">
              <a:latin typeface="Palatino Linotype" pitchFamily="18" charset="0"/>
            </a:endParaRPr>
          </a:p>
          <a:p>
            <a:pPr marL="0" indent="0">
              <a:buNone/>
            </a:pPr>
            <a:endParaRPr lang="en-US" sz="2000" dirty="0">
              <a:latin typeface="Palatino Linotype" pitchFamily="18" charset="0"/>
            </a:endParaRPr>
          </a:p>
          <a:p>
            <a:pPr marL="0" indent="0">
              <a:buNone/>
            </a:pPr>
            <a:endParaRPr lang="en-US" sz="2000" dirty="0">
              <a:latin typeface="Palatino Linotype" pitchFamily="18" charset="0"/>
            </a:endParaRPr>
          </a:p>
          <a:p>
            <a:pPr marL="0" indent="0">
              <a:buNone/>
            </a:pPr>
            <a:endParaRPr lang="en-US" sz="2000" dirty="0">
              <a:latin typeface="Palatino Linotype" pitchFamily="18" charset="0"/>
            </a:endParaRPr>
          </a:p>
          <a:p>
            <a:pPr marL="0" indent="0">
              <a:buNone/>
            </a:pPr>
            <a:endParaRPr lang="en-US" sz="2000" dirty="0">
              <a:latin typeface="Palatino Linotype" pitchFamily="18" charset="0"/>
            </a:endParaRPr>
          </a:p>
          <a:p>
            <a:pPr marL="0" indent="0">
              <a:buNone/>
            </a:pPr>
            <a:endParaRPr lang="en-US" sz="2000" dirty="0">
              <a:latin typeface="Palatino Linotype" pitchFamily="18" charset="0"/>
            </a:endParaRPr>
          </a:p>
          <a:p>
            <a:pPr marL="0" indent="0">
              <a:buNone/>
            </a:pPr>
            <a:endParaRPr lang="en-US" sz="2000" dirty="0">
              <a:latin typeface="Palatino Linotype" pitchFamily="18" charset="0"/>
            </a:endParaRPr>
          </a:p>
        </p:txBody>
      </p:sp>
      <p:sp>
        <p:nvSpPr>
          <p:cNvPr id="5" name="Rectangle 4"/>
          <p:cNvSpPr/>
          <p:nvPr/>
        </p:nvSpPr>
        <p:spPr>
          <a:xfrm>
            <a:off x="152400" y="152400"/>
            <a:ext cx="8839200" cy="6248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8E9D2392-8752-4557-BB6C-A2DD51BA7AE5}" type="datetime1">
              <a:rPr lang="en-US" smtClean="0"/>
              <a:pPr/>
              <a:t>3/12/2021</a:t>
            </a:fld>
            <a:endParaRPr lang="en-US"/>
          </a:p>
        </p:txBody>
      </p:sp>
      <p:sp>
        <p:nvSpPr>
          <p:cNvPr id="6" name="Slide Number Placeholder 5"/>
          <p:cNvSpPr>
            <a:spLocks noGrp="1"/>
          </p:cNvSpPr>
          <p:nvPr>
            <p:ph type="sldNum" sz="quarter" idx="12"/>
          </p:nvPr>
        </p:nvSpPr>
        <p:spPr/>
        <p:txBody>
          <a:bodyPr/>
          <a:lstStyle/>
          <a:p>
            <a:fld id="{E5CA2188-4EE7-4F69-AE19-AF999E6A737F}" type="slidenum">
              <a:rPr lang="en-US" smtClean="0"/>
              <a:pPr/>
              <a:t>5</a:t>
            </a:fld>
            <a:endParaRPr lang="en-US"/>
          </a:p>
        </p:txBody>
      </p:sp>
      <p:sp>
        <p:nvSpPr>
          <p:cNvPr id="7" name="Footer Placeholder 6"/>
          <p:cNvSpPr>
            <a:spLocks noGrp="1"/>
          </p:cNvSpPr>
          <p:nvPr>
            <p:ph type="ftr" sz="quarter" idx="11"/>
          </p:nvPr>
        </p:nvSpPr>
        <p:spPr/>
        <p:txBody>
          <a:bodyPr/>
          <a:lstStyle/>
          <a:p>
            <a:r>
              <a:rPr lang="en-US"/>
              <a:t>JEPPIAAR INSTITUTE OF TECHNOLOGY</a:t>
            </a:r>
          </a:p>
        </p:txBody>
      </p:sp>
      <p:pic>
        <p:nvPicPr>
          <p:cNvPr id="8" name="Picture 2" descr="A picture containing sitting, background, table, photo&#10;&#10;Description generated with very high confidence">
            <a:extLst>
              <a:ext uri="{FF2B5EF4-FFF2-40B4-BE49-F238E27FC236}">
                <a16:creationId xmlns:a16="http://schemas.microsoft.com/office/drawing/2014/main" id="{2542A58B-ED71-41D0-B99C-39FEB394939D}"/>
              </a:ext>
            </a:extLst>
          </p:cNvPr>
          <p:cNvPicPr>
            <a:picLocks noChangeAspect="1"/>
          </p:cNvPicPr>
          <p:nvPr/>
        </p:nvPicPr>
        <p:blipFill>
          <a:blip r:embed="rId2"/>
          <a:stretch>
            <a:fillRect/>
          </a:stretch>
        </p:blipFill>
        <p:spPr>
          <a:xfrm>
            <a:off x="1371600" y="1752600"/>
            <a:ext cx="7182484" cy="4037570"/>
          </a:xfrm>
          <a:prstGeom prst="rect">
            <a:avLst/>
          </a:prstGeom>
        </p:spPr>
      </p:pic>
      <p:sp>
        <p:nvSpPr>
          <p:cNvPr id="9" name="Rectangle 8"/>
          <p:cNvSpPr/>
          <p:nvPr/>
        </p:nvSpPr>
        <p:spPr>
          <a:xfrm>
            <a:off x="3810000" y="2133600"/>
            <a:ext cx="995785" cy="369332"/>
          </a:xfrm>
          <a:prstGeom prst="rect">
            <a:avLst/>
          </a:prstGeom>
        </p:spPr>
        <p:txBody>
          <a:bodyPr wrap="none">
            <a:spAutoFit/>
          </a:bodyPr>
          <a:lstStyle/>
          <a:p>
            <a:r>
              <a:rPr lang="en-GB" dirty="0">
                <a:solidFill>
                  <a:schemeClr val="bg1"/>
                </a:solidFill>
                <a:latin typeface="Comic Sans MS"/>
                <a:cs typeface="Calibri"/>
              </a:rPr>
              <a:t>ORBIT</a:t>
            </a:r>
            <a:r>
              <a:rPr lang="en-GB" dirty="0">
                <a:solidFill>
                  <a:schemeClr val="bg1"/>
                </a:solidFill>
                <a:cs typeface="Calibri"/>
              </a:rPr>
              <a:t> </a:t>
            </a:r>
          </a:p>
        </p:txBody>
      </p:sp>
      <p:sp>
        <p:nvSpPr>
          <p:cNvPr id="10" name="Rectangle 9"/>
          <p:cNvSpPr/>
          <p:nvPr/>
        </p:nvSpPr>
        <p:spPr>
          <a:xfrm>
            <a:off x="2819400" y="2743200"/>
            <a:ext cx="4572000" cy="2031325"/>
          </a:xfrm>
          <a:prstGeom prst="rect">
            <a:avLst/>
          </a:prstGeom>
        </p:spPr>
        <p:txBody>
          <a:bodyPr>
            <a:spAutoFit/>
          </a:bodyPr>
          <a:lstStyle/>
          <a:p>
            <a:pPr>
              <a:buFont typeface="Arial"/>
              <a:buChar char="•"/>
            </a:pPr>
            <a:r>
              <a:rPr lang="en-GB" dirty="0">
                <a:solidFill>
                  <a:schemeClr val="bg1"/>
                </a:solidFill>
                <a:ea typeface="+mn-lt"/>
                <a:cs typeface="+mn-lt"/>
              </a:rPr>
              <a:t>Geostationary orbit (GEO)</a:t>
            </a:r>
          </a:p>
          <a:p>
            <a:pPr>
              <a:buFont typeface="Arial"/>
              <a:buChar char="•"/>
            </a:pPr>
            <a:endParaRPr lang="en-GB" dirty="0">
              <a:solidFill>
                <a:schemeClr val="bg1"/>
              </a:solidFill>
              <a:ea typeface="+mn-lt"/>
              <a:cs typeface="+mn-lt"/>
            </a:endParaRPr>
          </a:p>
          <a:p>
            <a:pPr>
              <a:buFont typeface="Arial"/>
              <a:buChar char="•"/>
            </a:pPr>
            <a:r>
              <a:rPr lang="en-GB" dirty="0">
                <a:solidFill>
                  <a:schemeClr val="bg1"/>
                </a:solidFill>
                <a:ea typeface="+mn-lt"/>
                <a:cs typeface="+mn-lt"/>
              </a:rPr>
              <a:t>Low earth orbit (LEO)</a:t>
            </a:r>
          </a:p>
          <a:p>
            <a:pPr>
              <a:buFont typeface="Arial"/>
              <a:buChar char="•"/>
            </a:pPr>
            <a:endParaRPr lang="en-GB" dirty="0">
              <a:solidFill>
                <a:schemeClr val="bg1"/>
              </a:solidFill>
              <a:ea typeface="+mn-lt"/>
              <a:cs typeface="+mn-lt"/>
            </a:endParaRPr>
          </a:p>
          <a:p>
            <a:pPr>
              <a:buFont typeface="Arial"/>
              <a:buChar char="•"/>
            </a:pPr>
            <a:r>
              <a:rPr lang="en-GB" dirty="0">
                <a:solidFill>
                  <a:schemeClr val="bg1"/>
                </a:solidFill>
                <a:ea typeface="+mn-lt"/>
                <a:cs typeface="+mn-lt"/>
              </a:rPr>
              <a:t>Medium earth orbit (MEO)</a:t>
            </a:r>
          </a:p>
          <a:p>
            <a:pPr>
              <a:buFont typeface="Arial"/>
              <a:buChar char="•"/>
            </a:pPr>
            <a:endParaRPr lang="en-GB" dirty="0">
              <a:solidFill>
                <a:schemeClr val="bg1"/>
              </a:solidFill>
              <a:ea typeface="+mn-lt"/>
              <a:cs typeface="+mn-lt"/>
            </a:endParaRPr>
          </a:p>
          <a:p>
            <a:pPr>
              <a:buFont typeface="Arial"/>
              <a:buChar char="•"/>
            </a:pPr>
            <a:r>
              <a:rPr lang="en-GB" dirty="0" err="1">
                <a:solidFill>
                  <a:schemeClr val="bg1"/>
                </a:solidFill>
                <a:ea typeface="+mn-lt"/>
                <a:cs typeface="+mn-lt"/>
              </a:rPr>
              <a:t>Molniya</a:t>
            </a:r>
            <a:r>
              <a:rPr lang="en-GB" dirty="0">
                <a:solidFill>
                  <a:schemeClr val="bg1"/>
                </a:solidFill>
                <a:ea typeface="+mn-lt"/>
                <a:cs typeface="+mn-lt"/>
              </a:rPr>
              <a:t> orbit</a:t>
            </a:r>
            <a:endParaRPr lang="en-US" dirty="0"/>
          </a:p>
        </p:txBody>
      </p:sp>
    </p:spTree>
    <p:extLst>
      <p:ext uri="{BB962C8B-B14F-4D97-AF65-F5344CB8AC3E}">
        <p14:creationId xmlns:p14="http://schemas.microsoft.com/office/powerpoint/2010/main" val="18588862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915400" cy="715962"/>
          </a:xfrm>
        </p:spPr>
        <p:txBody>
          <a:bodyPr>
            <a:noAutofit/>
          </a:bodyPr>
          <a:lstStyle/>
          <a:p>
            <a:r>
              <a:rPr lang="en-US" sz="2400" b="1" dirty="0">
                <a:latin typeface="Palatino Linotype" pitchFamily="18" charset="0"/>
              </a:rPr>
              <a:t>Technical Details</a:t>
            </a:r>
          </a:p>
        </p:txBody>
      </p:sp>
      <p:sp>
        <p:nvSpPr>
          <p:cNvPr id="3" name="Content Placeholder 2"/>
          <p:cNvSpPr>
            <a:spLocks noGrp="1"/>
          </p:cNvSpPr>
          <p:nvPr>
            <p:ph sz="quarter" idx="1"/>
          </p:nvPr>
        </p:nvSpPr>
        <p:spPr>
          <a:xfrm>
            <a:off x="217538" y="1828800"/>
            <a:ext cx="9002661" cy="5410200"/>
          </a:xfrm>
        </p:spPr>
        <p:txBody>
          <a:bodyPr>
            <a:normAutofit/>
          </a:bodyPr>
          <a:lstStyle/>
          <a:p>
            <a:endParaRPr lang="en-US" sz="2000" dirty="0">
              <a:latin typeface="Palatino Linotype" pitchFamily="18" charset="0"/>
            </a:endParaRPr>
          </a:p>
          <a:p>
            <a:endParaRPr lang="en-US" sz="2000" dirty="0">
              <a:latin typeface="Palatino Linotype" pitchFamily="18" charset="0"/>
            </a:endParaRPr>
          </a:p>
          <a:p>
            <a:pPr marL="0" indent="0">
              <a:buNone/>
            </a:pPr>
            <a:endParaRPr lang="en-US" sz="2000" dirty="0">
              <a:latin typeface="Palatino Linotype" pitchFamily="18" charset="0"/>
            </a:endParaRPr>
          </a:p>
          <a:p>
            <a:pPr marL="0" indent="0">
              <a:buNone/>
            </a:pPr>
            <a:endParaRPr lang="en-US" sz="2000" dirty="0">
              <a:latin typeface="Palatino Linotype" pitchFamily="18" charset="0"/>
            </a:endParaRPr>
          </a:p>
          <a:p>
            <a:pPr marL="0" indent="0">
              <a:buNone/>
            </a:pPr>
            <a:endParaRPr lang="en-US" sz="2000" dirty="0">
              <a:latin typeface="Palatino Linotype" pitchFamily="18" charset="0"/>
            </a:endParaRPr>
          </a:p>
          <a:p>
            <a:pPr marL="0" indent="0">
              <a:buNone/>
            </a:pPr>
            <a:endParaRPr lang="en-US" sz="2000" dirty="0">
              <a:latin typeface="Palatino Linotype" pitchFamily="18" charset="0"/>
            </a:endParaRPr>
          </a:p>
          <a:p>
            <a:pPr marL="0" indent="0">
              <a:buNone/>
            </a:pPr>
            <a:endParaRPr lang="en-US" sz="2000" dirty="0">
              <a:latin typeface="Palatino Linotype" pitchFamily="18" charset="0"/>
            </a:endParaRPr>
          </a:p>
          <a:p>
            <a:pPr marL="0" indent="0">
              <a:buNone/>
            </a:pPr>
            <a:endParaRPr lang="en-US" sz="2000" dirty="0">
              <a:latin typeface="Palatino Linotype" pitchFamily="18" charset="0"/>
            </a:endParaRPr>
          </a:p>
        </p:txBody>
      </p:sp>
      <p:sp>
        <p:nvSpPr>
          <p:cNvPr id="5" name="Rectangle 4"/>
          <p:cNvSpPr/>
          <p:nvPr/>
        </p:nvSpPr>
        <p:spPr>
          <a:xfrm>
            <a:off x="152400" y="152400"/>
            <a:ext cx="8839200" cy="6248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8E9D2392-8752-4557-BB6C-A2DD51BA7AE5}" type="datetime1">
              <a:rPr lang="en-US" smtClean="0"/>
              <a:pPr/>
              <a:t>3/12/2021</a:t>
            </a:fld>
            <a:endParaRPr lang="en-US"/>
          </a:p>
        </p:txBody>
      </p:sp>
      <p:sp>
        <p:nvSpPr>
          <p:cNvPr id="6" name="Slide Number Placeholder 5"/>
          <p:cNvSpPr>
            <a:spLocks noGrp="1"/>
          </p:cNvSpPr>
          <p:nvPr>
            <p:ph type="sldNum" sz="quarter" idx="12"/>
          </p:nvPr>
        </p:nvSpPr>
        <p:spPr/>
        <p:txBody>
          <a:bodyPr/>
          <a:lstStyle/>
          <a:p>
            <a:fld id="{E5CA2188-4EE7-4F69-AE19-AF999E6A737F}" type="slidenum">
              <a:rPr lang="en-US" smtClean="0"/>
              <a:pPr/>
              <a:t>6</a:t>
            </a:fld>
            <a:endParaRPr lang="en-US"/>
          </a:p>
        </p:txBody>
      </p:sp>
      <p:sp>
        <p:nvSpPr>
          <p:cNvPr id="7" name="Footer Placeholder 6"/>
          <p:cNvSpPr>
            <a:spLocks noGrp="1"/>
          </p:cNvSpPr>
          <p:nvPr>
            <p:ph type="ftr" sz="quarter" idx="11"/>
          </p:nvPr>
        </p:nvSpPr>
        <p:spPr/>
        <p:txBody>
          <a:bodyPr/>
          <a:lstStyle/>
          <a:p>
            <a:r>
              <a:rPr lang="en-US"/>
              <a:t>JEPPIAAR INSTITUTE OF TECHNOLOGY</a:t>
            </a:r>
          </a:p>
        </p:txBody>
      </p:sp>
      <p:pic>
        <p:nvPicPr>
          <p:cNvPr id="8" name="Picture 2">
            <a:extLst>
              <a:ext uri="{FF2B5EF4-FFF2-40B4-BE49-F238E27FC236}">
                <a16:creationId xmlns:a16="http://schemas.microsoft.com/office/drawing/2014/main" id="{1910798B-25FE-410A-9CDB-4EDD7DCB794A}"/>
              </a:ext>
            </a:extLst>
          </p:cNvPr>
          <p:cNvPicPr>
            <a:picLocks noChangeAspect="1"/>
          </p:cNvPicPr>
          <p:nvPr/>
        </p:nvPicPr>
        <p:blipFill>
          <a:blip r:embed="rId2" cstate="print"/>
          <a:stretch>
            <a:fillRect/>
          </a:stretch>
        </p:blipFill>
        <p:spPr>
          <a:xfrm>
            <a:off x="838200" y="1600200"/>
            <a:ext cx="7449761" cy="4187472"/>
          </a:xfrm>
          <a:prstGeom prst="rect">
            <a:avLst/>
          </a:prstGeom>
        </p:spPr>
      </p:pic>
      <p:sp>
        <p:nvSpPr>
          <p:cNvPr id="10" name="Rectangle 9"/>
          <p:cNvSpPr/>
          <p:nvPr/>
        </p:nvSpPr>
        <p:spPr>
          <a:xfrm>
            <a:off x="2286000" y="1674674"/>
            <a:ext cx="4572000" cy="3508653"/>
          </a:xfrm>
          <a:prstGeom prst="rect">
            <a:avLst/>
          </a:prstGeom>
        </p:spPr>
        <p:txBody>
          <a:bodyPr>
            <a:spAutoFit/>
          </a:bodyPr>
          <a:lstStyle/>
          <a:p>
            <a:pPr marL="285750" indent="-285750">
              <a:buFont typeface="Arial"/>
              <a:buChar char="•"/>
            </a:pPr>
            <a:r>
              <a:rPr lang="en-GB" sz="2400" b="1" dirty="0">
                <a:solidFill>
                  <a:schemeClr val="bg1"/>
                </a:solidFill>
                <a:ea typeface="+mn-lt"/>
                <a:cs typeface="+mn-lt"/>
              </a:rPr>
              <a:t>Geostationary orbit:</a:t>
            </a:r>
            <a:r>
              <a:rPr lang="en-GB" sz="2400" dirty="0">
                <a:solidFill>
                  <a:schemeClr val="bg1"/>
                </a:solidFill>
                <a:ea typeface="+mn-lt"/>
                <a:cs typeface="+mn-lt"/>
              </a:rPr>
              <a:t> </a:t>
            </a:r>
            <a:r>
              <a:rPr lang="en-GB" dirty="0">
                <a:solidFill>
                  <a:schemeClr val="bg1"/>
                </a:solidFill>
                <a:ea typeface="+mn-lt"/>
                <a:cs typeface="+mn-lt"/>
              </a:rPr>
              <a:t>If an observer on the earth observes the satellite in the geostationary orbit then the satellite looks stable because the satellite revolves around the earth. The geostationary satellite is useful in exchanging the information because the antenna on the ground can be intended at the satellite without tracking the motion of the satellite. The foremost geostationary satellite was the Syncom3 and it was launched on 19</a:t>
            </a:r>
            <a:r>
              <a:rPr lang="en-GB" baseline="30000" dirty="0">
                <a:solidFill>
                  <a:schemeClr val="bg1"/>
                </a:solidFill>
                <a:ea typeface="+mn-lt"/>
                <a:cs typeface="+mn-lt"/>
              </a:rPr>
              <a:t>th</a:t>
            </a:r>
            <a:r>
              <a:rPr lang="en-GB" dirty="0">
                <a:solidFill>
                  <a:schemeClr val="bg1"/>
                </a:solidFill>
                <a:ea typeface="+mn-lt"/>
                <a:cs typeface="+mn-lt"/>
              </a:rPr>
              <a:t> of August and in the year of 1964.</a:t>
            </a:r>
            <a:endParaRPr lang="en-US" dirty="0">
              <a:solidFill>
                <a:schemeClr val="bg1"/>
              </a:solidFill>
              <a:cs typeface="Calibri"/>
            </a:endParaRPr>
          </a:p>
        </p:txBody>
      </p:sp>
    </p:spTree>
    <p:extLst>
      <p:ext uri="{BB962C8B-B14F-4D97-AF65-F5344CB8AC3E}">
        <p14:creationId xmlns:p14="http://schemas.microsoft.com/office/powerpoint/2010/main" val="11640123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915400" cy="715962"/>
          </a:xfrm>
        </p:spPr>
        <p:txBody>
          <a:bodyPr>
            <a:noAutofit/>
          </a:bodyPr>
          <a:lstStyle/>
          <a:p>
            <a:r>
              <a:rPr lang="en-US" sz="2400" b="1" dirty="0">
                <a:latin typeface="Palatino Linotype" pitchFamily="18" charset="0"/>
              </a:rPr>
              <a:t>Technical Details</a:t>
            </a:r>
          </a:p>
        </p:txBody>
      </p:sp>
      <p:sp>
        <p:nvSpPr>
          <p:cNvPr id="3" name="Content Placeholder 2"/>
          <p:cNvSpPr>
            <a:spLocks noGrp="1"/>
          </p:cNvSpPr>
          <p:nvPr>
            <p:ph sz="quarter" idx="1"/>
          </p:nvPr>
        </p:nvSpPr>
        <p:spPr>
          <a:xfrm>
            <a:off x="217538" y="1828800"/>
            <a:ext cx="9002661" cy="5410200"/>
          </a:xfrm>
        </p:spPr>
        <p:txBody>
          <a:bodyPr>
            <a:normAutofit/>
          </a:bodyPr>
          <a:lstStyle/>
          <a:p>
            <a:endParaRPr lang="en-US" sz="2000" dirty="0">
              <a:latin typeface="Palatino Linotype" pitchFamily="18" charset="0"/>
            </a:endParaRPr>
          </a:p>
          <a:p>
            <a:endParaRPr lang="en-US" sz="2000" dirty="0">
              <a:latin typeface="Palatino Linotype" pitchFamily="18" charset="0"/>
            </a:endParaRPr>
          </a:p>
          <a:p>
            <a:pPr marL="0" indent="0">
              <a:buNone/>
            </a:pPr>
            <a:endParaRPr lang="en-US" sz="2000" dirty="0">
              <a:latin typeface="Palatino Linotype" pitchFamily="18" charset="0"/>
            </a:endParaRPr>
          </a:p>
          <a:p>
            <a:pPr marL="0" indent="0">
              <a:buNone/>
            </a:pPr>
            <a:endParaRPr lang="en-US" sz="2000" dirty="0">
              <a:latin typeface="Palatino Linotype" pitchFamily="18" charset="0"/>
            </a:endParaRPr>
          </a:p>
          <a:p>
            <a:pPr marL="0" indent="0">
              <a:buNone/>
            </a:pPr>
            <a:endParaRPr lang="en-US" sz="2000" dirty="0">
              <a:latin typeface="Palatino Linotype" pitchFamily="18" charset="0"/>
            </a:endParaRPr>
          </a:p>
          <a:p>
            <a:pPr marL="0" indent="0">
              <a:buNone/>
            </a:pPr>
            <a:endParaRPr lang="en-US" sz="2000" dirty="0">
              <a:latin typeface="Palatino Linotype" pitchFamily="18" charset="0"/>
            </a:endParaRPr>
          </a:p>
          <a:p>
            <a:pPr marL="0" indent="0">
              <a:buNone/>
            </a:pPr>
            <a:endParaRPr lang="en-US" sz="2000" dirty="0">
              <a:latin typeface="Palatino Linotype" pitchFamily="18" charset="0"/>
            </a:endParaRPr>
          </a:p>
          <a:p>
            <a:pPr marL="0" indent="0">
              <a:buNone/>
            </a:pPr>
            <a:endParaRPr lang="en-US" sz="2000" dirty="0">
              <a:latin typeface="Palatino Linotype" pitchFamily="18" charset="0"/>
            </a:endParaRPr>
          </a:p>
        </p:txBody>
      </p:sp>
      <p:sp>
        <p:nvSpPr>
          <p:cNvPr id="5" name="Rectangle 4"/>
          <p:cNvSpPr/>
          <p:nvPr/>
        </p:nvSpPr>
        <p:spPr>
          <a:xfrm>
            <a:off x="152400" y="152400"/>
            <a:ext cx="8839200" cy="6248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8E9D2392-8752-4557-BB6C-A2DD51BA7AE5}" type="datetime1">
              <a:rPr lang="en-US" smtClean="0"/>
              <a:pPr/>
              <a:t>3/12/2021</a:t>
            </a:fld>
            <a:endParaRPr lang="en-US"/>
          </a:p>
        </p:txBody>
      </p:sp>
      <p:sp>
        <p:nvSpPr>
          <p:cNvPr id="6" name="Slide Number Placeholder 5"/>
          <p:cNvSpPr>
            <a:spLocks noGrp="1"/>
          </p:cNvSpPr>
          <p:nvPr>
            <p:ph type="sldNum" sz="quarter" idx="12"/>
          </p:nvPr>
        </p:nvSpPr>
        <p:spPr/>
        <p:txBody>
          <a:bodyPr/>
          <a:lstStyle/>
          <a:p>
            <a:fld id="{E5CA2188-4EE7-4F69-AE19-AF999E6A737F}" type="slidenum">
              <a:rPr lang="en-US" smtClean="0"/>
              <a:pPr/>
              <a:t>7</a:t>
            </a:fld>
            <a:endParaRPr lang="en-US"/>
          </a:p>
        </p:txBody>
      </p:sp>
      <p:sp>
        <p:nvSpPr>
          <p:cNvPr id="7" name="Footer Placeholder 6"/>
          <p:cNvSpPr>
            <a:spLocks noGrp="1"/>
          </p:cNvSpPr>
          <p:nvPr>
            <p:ph type="ftr" sz="quarter" idx="11"/>
          </p:nvPr>
        </p:nvSpPr>
        <p:spPr/>
        <p:txBody>
          <a:bodyPr/>
          <a:lstStyle/>
          <a:p>
            <a:r>
              <a:rPr lang="en-US"/>
              <a:t>JEPPIAAR INSTITUTE OF TECHNOLOGY</a:t>
            </a:r>
          </a:p>
        </p:txBody>
      </p:sp>
      <p:pic>
        <p:nvPicPr>
          <p:cNvPr id="9" name="Picture 2" descr="C:\Users\THALARIVENTHAN\OneDrive\Pictures\presentation-on-satellite-communication-12-63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600200"/>
            <a:ext cx="7586133" cy="42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42365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915400" cy="715962"/>
          </a:xfrm>
        </p:spPr>
        <p:txBody>
          <a:bodyPr>
            <a:noAutofit/>
          </a:bodyPr>
          <a:lstStyle/>
          <a:p>
            <a:r>
              <a:rPr lang="en-US" sz="2400" b="1" dirty="0">
                <a:latin typeface="Palatino Linotype" pitchFamily="18" charset="0"/>
              </a:rPr>
              <a:t>Technical Details</a:t>
            </a:r>
          </a:p>
        </p:txBody>
      </p:sp>
      <p:sp>
        <p:nvSpPr>
          <p:cNvPr id="3" name="Content Placeholder 2"/>
          <p:cNvSpPr>
            <a:spLocks noGrp="1"/>
          </p:cNvSpPr>
          <p:nvPr>
            <p:ph sz="quarter" idx="1"/>
          </p:nvPr>
        </p:nvSpPr>
        <p:spPr>
          <a:xfrm>
            <a:off x="217538" y="1828800"/>
            <a:ext cx="9002661" cy="5410200"/>
          </a:xfrm>
        </p:spPr>
        <p:txBody>
          <a:bodyPr>
            <a:normAutofit/>
          </a:bodyPr>
          <a:lstStyle/>
          <a:p>
            <a:endParaRPr lang="en-US" sz="2000" dirty="0">
              <a:latin typeface="Palatino Linotype" pitchFamily="18" charset="0"/>
            </a:endParaRPr>
          </a:p>
          <a:p>
            <a:endParaRPr lang="en-US" sz="2000" dirty="0">
              <a:latin typeface="Palatino Linotype" pitchFamily="18" charset="0"/>
            </a:endParaRPr>
          </a:p>
          <a:p>
            <a:pPr marL="0" indent="0">
              <a:buNone/>
            </a:pPr>
            <a:endParaRPr lang="en-US" sz="2000" dirty="0">
              <a:latin typeface="Palatino Linotype" pitchFamily="18" charset="0"/>
            </a:endParaRPr>
          </a:p>
          <a:p>
            <a:pPr marL="0" indent="0">
              <a:buNone/>
            </a:pPr>
            <a:endParaRPr lang="en-US" sz="2000" dirty="0">
              <a:latin typeface="Palatino Linotype" pitchFamily="18" charset="0"/>
            </a:endParaRPr>
          </a:p>
          <a:p>
            <a:pPr marL="0" indent="0">
              <a:buNone/>
            </a:pPr>
            <a:endParaRPr lang="en-US" sz="2000" dirty="0">
              <a:latin typeface="Palatino Linotype" pitchFamily="18" charset="0"/>
            </a:endParaRPr>
          </a:p>
          <a:p>
            <a:pPr marL="0" indent="0">
              <a:buNone/>
            </a:pPr>
            <a:endParaRPr lang="en-US" sz="2000" dirty="0">
              <a:latin typeface="Palatino Linotype" pitchFamily="18" charset="0"/>
            </a:endParaRPr>
          </a:p>
          <a:p>
            <a:pPr marL="0" indent="0">
              <a:buNone/>
            </a:pPr>
            <a:endParaRPr lang="en-US" sz="2000" dirty="0">
              <a:latin typeface="Palatino Linotype" pitchFamily="18" charset="0"/>
            </a:endParaRPr>
          </a:p>
          <a:p>
            <a:pPr marL="0" indent="0">
              <a:buNone/>
            </a:pPr>
            <a:endParaRPr lang="en-US" sz="2000" dirty="0">
              <a:latin typeface="Palatino Linotype" pitchFamily="18" charset="0"/>
            </a:endParaRPr>
          </a:p>
        </p:txBody>
      </p:sp>
      <p:sp>
        <p:nvSpPr>
          <p:cNvPr id="5" name="Rectangle 4"/>
          <p:cNvSpPr/>
          <p:nvPr/>
        </p:nvSpPr>
        <p:spPr>
          <a:xfrm>
            <a:off x="152400" y="152400"/>
            <a:ext cx="8839200" cy="6248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8E9D2392-8752-4557-BB6C-A2DD51BA7AE5}" type="datetime1">
              <a:rPr lang="en-US" smtClean="0"/>
              <a:pPr/>
              <a:t>3/12/2021</a:t>
            </a:fld>
            <a:endParaRPr lang="en-US"/>
          </a:p>
        </p:txBody>
      </p:sp>
      <p:sp>
        <p:nvSpPr>
          <p:cNvPr id="6" name="Slide Number Placeholder 5"/>
          <p:cNvSpPr>
            <a:spLocks noGrp="1"/>
          </p:cNvSpPr>
          <p:nvPr>
            <p:ph type="sldNum" sz="quarter" idx="12"/>
          </p:nvPr>
        </p:nvSpPr>
        <p:spPr/>
        <p:txBody>
          <a:bodyPr/>
          <a:lstStyle/>
          <a:p>
            <a:fld id="{E5CA2188-4EE7-4F69-AE19-AF999E6A737F}" type="slidenum">
              <a:rPr lang="en-US" smtClean="0"/>
              <a:pPr/>
              <a:t>8</a:t>
            </a:fld>
            <a:endParaRPr lang="en-US"/>
          </a:p>
        </p:txBody>
      </p:sp>
      <p:sp>
        <p:nvSpPr>
          <p:cNvPr id="7" name="Footer Placeholder 6"/>
          <p:cNvSpPr>
            <a:spLocks noGrp="1"/>
          </p:cNvSpPr>
          <p:nvPr>
            <p:ph type="ftr" sz="quarter" idx="11"/>
          </p:nvPr>
        </p:nvSpPr>
        <p:spPr/>
        <p:txBody>
          <a:bodyPr/>
          <a:lstStyle/>
          <a:p>
            <a:r>
              <a:rPr lang="en-US"/>
              <a:t>JEPPIAAR INSTITUTE OF TECHNOLOGY</a:t>
            </a:r>
          </a:p>
        </p:txBody>
      </p:sp>
      <p:pic>
        <p:nvPicPr>
          <p:cNvPr id="8" name="Picture 4" descr="C:\Users\THALARIVENTHAN\OneDrive\Pictures\6655_satelliteearthmoon3x2_3634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143000"/>
            <a:ext cx="8124648" cy="456634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981200" y="1981200"/>
            <a:ext cx="1054006" cy="369332"/>
          </a:xfrm>
          <a:prstGeom prst="rect">
            <a:avLst/>
          </a:prstGeom>
        </p:spPr>
        <p:txBody>
          <a:bodyPr wrap="none">
            <a:spAutoFit/>
          </a:bodyPr>
          <a:lstStyle/>
          <a:p>
            <a:r>
              <a:rPr lang="en-US" dirty="0">
                <a:solidFill>
                  <a:schemeClr val="bg1"/>
                </a:solidFill>
              </a:rPr>
              <a:t>Services </a:t>
            </a:r>
            <a:r>
              <a:rPr lang="en-US" dirty="0"/>
              <a:t> </a:t>
            </a:r>
          </a:p>
        </p:txBody>
      </p:sp>
      <p:sp>
        <p:nvSpPr>
          <p:cNvPr id="10" name="Rectangle 9"/>
          <p:cNvSpPr/>
          <p:nvPr/>
        </p:nvSpPr>
        <p:spPr>
          <a:xfrm>
            <a:off x="1524000" y="2590800"/>
            <a:ext cx="4572000" cy="2308324"/>
          </a:xfrm>
          <a:prstGeom prst="rect">
            <a:avLst/>
          </a:prstGeom>
        </p:spPr>
        <p:txBody>
          <a:bodyPr>
            <a:spAutoFit/>
          </a:bodyPr>
          <a:lstStyle/>
          <a:p>
            <a:pPr marL="285750" indent="-285750" fontAlgn="base">
              <a:buFont typeface="Arial" panose="020B0604020202020204" pitchFamily="34" charset="0"/>
              <a:buChar char="•"/>
            </a:pPr>
            <a:r>
              <a:rPr lang="en-US" dirty="0">
                <a:solidFill>
                  <a:schemeClr val="bg1"/>
                </a:solidFill>
              </a:rPr>
              <a:t>Communication via  satellites.</a:t>
            </a:r>
          </a:p>
          <a:p>
            <a:pPr marL="285750" indent="-285750" fontAlgn="base">
              <a:buFont typeface="Arial" panose="020B0604020202020204" pitchFamily="34" charset="0"/>
              <a:buChar char="•"/>
            </a:pPr>
            <a:r>
              <a:rPr lang="en-US" dirty="0">
                <a:solidFill>
                  <a:schemeClr val="bg1"/>
                </a:solidFill>
              </a:rPr>
              <a:t>Service of whether survey </a:t>
            </a:r>
          </a:p>
          <a:p>
            <a:pPr marL="285750" indent="-285750" fontAlgn="base">
              <a:buFont typeface="Arial" panose="020B0604020202020204" pitchFamily="34" charset="0"/>
              <a:buChar char="•"/>
            </a:pPr>
            <a:r>
              <a:rPr lang="en-US" dirty="0">
                <a:solidFill>
                  <a:schemeClr val="bg1"/>
                </a:solidFill>
              </a:rPr>
              <a:t>Military applications</a:t>
            </a:r>
          </a:p>
          <a:p>
            <a:pPr marL="285750" indent="-285750" fontAlgn="base">
              <a:buFont typeface="Arial" panose="020B0604020202020204" pitchFamily="34" charset="0"/>
              <a:buChar char="•"/>
            </a:pPr>
            <a:r>
              <a:rPr lang="en-US" dirty="0">
                <a:solidFill>
                  <a:schemeClr val="bg1"/>
                </a:solidFill>
              </a:rPr>
              <a:t>Meteorological satellite service</a:t>
            </a:r>
          </a:p>
          <a:p>
            <a:pPr marL="285750" indent="-285750" fontAlgn="base">
              <a:buFont typeface="Arial" panose="020B0604020202020204" pitchFamily="34" charset="0"/>
              <a:buChar char="•"/>
            </a:pPr>
            <a:r>
              <a:rPr lang="en-US" dirty="0">
                <a:solidFill>
                  <a:schemeClr val="bg1"/>
                </a:solidFill>
              </a:rPr>
              <a:t>Fixed satellite service</a:t>
            </a:r>
          </a:p>
          <a:p>
            <a:pPr marL="285750" indent="-285750" fontAlgn="base">
              <a:buFont typeface="Arial" panose="020B0604020202020204" pitchFamily="34" charset="0"/>
              <a:buChar char="•"/>
            </a:pPr>
            <a:r>
              <a:rPr lang="en-US" dirty="0">
                <a:solidFill>
                  <a:schemeClr val="bg1"/>
                </a:solidFill>
              </a:rPr>
              <a:t>Broadcast satellite service</a:t>
            </a:r>
          </a:p>
          <a:p>
            <a:pPr marL="285750" indent="-285750" fontAlgn="base">
              <a:buFont typeface="Arial" panose="020B0604020202020204" pitchFamily="34" charset="0"/>
              <a:buChar char="•"/>
            </a:pPr>
            <a:r>
              <a:rPr lang="en-US" dirty="0">
                <a:solidFill>
                  <a:schemeClr val="bg1"/>
                </a:solidFill>
              </a:rPr>
              <a:t>Navigational satellite service</a:t>
            </a:r>
          </a:p>
          <a:p>
            <a:pPr marL="285750" indent="-285750" fontAlgn="base">
              <a:buFont typeface="Arial" panose="020B0604020202020204" pitchFamily="34" charset="0"/>
              <a:buChar char="•"/>
            </a:pPr>
            <a:r>
              <a:rPr lang="en-US" dirty="0">
                <a:solidFill>
                  <a:schemeClr val="bg1"/>
                </a:solidFill>
              </a:rPr>
              <a:t>Mobile satellite service</a:t>
            </a:r>
            <a:endParaRPr lang="en-US" dirty="0"/>
          </a:p>
        </p:txBody>
      </p:sp>
    </p:spTree>
    <p:extLst>
      <p:ext uri="{BB962C8B-B14F-4D97-AF65-F5344CB8AC3E}">
        <p14:creationId xmlns:p14="http://schemas.microsoft.com/office/powerpoint/2010/main" val="8224114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915400" cy="715962"/>
          </a:xfrm>
        </p:spPr>
        <p:txBody>
          <a:bodyPr>
            <a:noAutofit/>
          </a:bodyPr>
          <a:lstStyle/>
          <a:p>
            <a:r>
              <a:rPr lang="en-US" sz="2400" b="1" dirty="0">
                <a:latin typeface="Palatino Linotype" pitchFamily="18" charset="0"/>
              </a:rPr>
              <a:t>Technical Details</a:t>
            </a:r>
          </a:p>
        </p:txBody>
      </p:sp>
      <p:sp>
        <p:nvSpPr>
          <p:cNvPr id="3" name="Content Placeholder 2"/>
          <p:cNvSpPr>
            <a:spLocks noGrp="1"/>
          </p:cNvSpPr>
          <p:nvPr>
            <p:ph sz="quarter" idx="1"/>
          </p:nvPr>
        </p:nvSpPr>
        <p:spPr>
          <a:xfrm>
            <a:off x="217538" y="1828800"/>
            <a:ext cx="9002661" cy="5410200"/>
          </a:xfrm>
        </p:spPr>
        <p:txBody>
          <a:bodyPr>
            <a:normAutofit/>
          </a:bodyPr>
          <a:lstStyle/>
          <a:p>
            <a:endParaRPr lang="en-US" sz="2000" dirty="0">
              <a:latin typeface="Palatino Linotype" pitchFamily="18" charset="0"/>
            </a:endParaRPr>
          </a:p>
          <a:p>
            <a:endParaRPr lang="en-US" sz="2000" dirty="0">
              <a:latin typeface="Palatino Linotype" pitchFamily="18" charset="0"/>
            </a:endParaRPr>
          </a:p>
          <a:p>
            <a:pPr marL="0" indent="0">
              <a:buNone/>
            </a:pPr>
            <a:endParaRPr lang="en-US" sz="2000" dirty="0">
              <a:latin typeface="Palatino Linotype" pitchFamily="18" charset="0"/>
            </a:endParaRPr>
          </a:p>
          <a:p>
            <a:pPr marL="0" indent="0">
              <a:buNone/>
            </a:pPr>
            <a:endParaRPr lang="en-US" sz="2000" dirty="0">
              <a:latin typeface="Palatino Linotype" pitchFamily="18" charset="0"/>
            </a:endParaRPr>
          </a:p>
          <a:p>
            <a:pPr marL="0" indent="0">
              <a:buNone/>
            </a:pPr>
            <a:endParaRPr lang="en-US" sz="2000" dirty="0">
              <a:latin typeface="Palatino Linotype" pitchFamily="18" charset="0"/>
            </a:endParaRPr>
          </a:p>
          <a:p>
            <a:pPr marL="0" indent="0">
              <a:buNone/>
            </a:pPr>
            <a:endParaRPr lang="en-US" sz="2000" dirty="0">
              <a:latin typeface="Palatino Linotype" pitchFamily="18" charset="0"/>
            </a:endParaRPr>
          </a:p>
          <a:p>
            <a:pPr marL="0" indent="0">
              <a:buNone/>
            </a:pPr>
            <a:endParaRPr lang="en-US" sz="2000" dirty="0">
              <a:latin typeface="Palatino Linotype" pitchFamily="18" charset="0"/>
            </a:endParaRPr>
          </a:p>
          <a:p>
            <a:pPr marL="0" indent="0">
              <a:buNone/>
            </a:pPr>
            <a:endParaRPr lang="en-US" sz="2000" dirty="0">
              <a:latin typeface="Palatino Linotype" pitchFamily="18" charset="0"/>
            </a:endParaRPr>
          </a:p>
        </p:txBody>
      </p:sp>
      <p:sp>
        <p:nvSpPr>
          <p:cNvPr id="5" name="Rectangle 4"/>
          <p:cNvSpPr/>
          <p:nvPr/>
        </p:nvSpPr>
        <p:spPr>
          <a:xfrm>
            <a:off x="152400" y="152400"/>
            <a:ext cx="8839200" cy="6248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8E9D2392-8752-4557-BB6C-A2DD51BA7AE5}" type="datetime1">
              <a:rPr lang="en-US" smtClean="0"/>
              <a:pPr/>
              <a:t>3/12/2021</a:t>
            </a:fld>
            <a:endParaRPr lang="en-US"/>
          </a:p>
        </p:txBody>
      </p:sp>
      <p:sp>
        <p:nvSpPr>
          <p:cNvPr id="6" name="Slide Number Placeholder 5"/>
          <p:cNvSpPr>
            <a:spLocks noGrp="1"/>
          </p:cNvSpPr>
          <p:nvPr>
            <p:ph type="sldNum" sz="quarter" idx="12"/>
          </p:nvPr>
        </p:nvSpPr>
        <p:spPr/>
        <p:txBody>
          <a:bodyPr/>
          <a:lstStyle/>
          <a:p>
            <a:fld id="{E5CA2188-4EE7-4F69-AE19-AF999E6A737F}" type="slidenum">
              <a:rPr lang="en-US" smtClean="0"/>
              <a:pPr/>
              <a:t>9</a:t>
            </a:fld>
            <a:endParaRPr lang="en-US"/>
          </a:p>
        </p:txBody>
      </p:sp>
      <p:sp>
        <p:nvSpPr>
          <p:cNvPr id="7" name="Footer Placeholder 6"/>
          <p:cNvSpPr>
            <a:spLocks noGrp="1"/>
          </p:cNvSpPr>
          <p:nvPr>
            <p:ph type="ftr" sz="quarter" idx="11"/>
          </p:nvPr>
        </p:nvSpPr>
        <p:spPr/>
        <p:txBody>
          <a:bodyPr/>
          <a:lstStyle/>
          <a:p>
            <a:r>
              <a:rPr lang="en-US"/>
              <a:t>JEPPIAAR INSTITUTE OF TECHNOLOGY</a:t>
            </a:r>
          </a:p>
        </p:txBody>
      </p:sp>
      <p:pic>
        <p:nvPicPr>
          <p:cNvPr id="8" name="Picture 2" descr="C:\Users\THALARIVENTHAN\OneDrive\Pictures\advantages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295400"/>
            <a:ext cx="8077201" cy="454300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3962400" y="1600200"/>
            <a:ext cx="4572000" cy="2031325"/>
          </a:xfrm>
          <a:prstGeom prst="rect">
            <a:avLst/>
          </a:prstGeom>
        </p:spPr>
        <p:txBody>
          <a:bodyPr>
            <a:spAutoFit/>
          </a:bodyPr>
          <a:lstStyle/>
          <a:p>
            <a:r>
              <a:rPr lang="en-GB" b="1" dirty="0">
                <a:ea typeface="+mn-lt"/>
                <a:cs typeface="+mn-lt"/>
              </a:rPr>
              <a:t>Advantages:</a:t>
            </a:r>
            <a:endParaRPr lang="en-US" dirty="0"/>
          </a:p>
          <a:p>
            <a:endParaRPr lang="en-GB" dirty="0"/>
          </a:p>
          <a:p>
            <a:pPr marL="285750" indent="-285750">
              <a:buFont typeface="Arial"/>
              <a:buChar char="•"/>
            </a:pPr>
            <a:r>
              <a:rPr lang="en-GB" dirty="0">
                <a:ea typeface="+mn-lt"/>
                <a:cs typeface="+mn-lt"/>
              </a:rPr>
              <a:t>High channel capacity along with low error rates.</a:t>
            </a:r>
          </a:p>
          <a:p>
            <a:pPr marL="285750" indent="-285750">
              <a:buFont typeface="Arial"/>
              <a:buChar char="•"/>
            </a:pPr>
            <a:endParaRPr lang="en-GB" dirty="0"/>
          </a:p>
          <a:p>
            <a:pPr marL="285750" indent="-285750">
              <a:buFont typeface="Arial"/>
              <a:buChar char="•"/>
            </a:pPr>
            <a:r>
              <a:rPr lang="en-GB" dirty="0">
                <a:ea typeface="+mn-lt"/>
                <a:cs typeface="+mn-lt"/>
              </a:rPr>
              <a:t>Stable cost environment and covers a wide area</a:t>
            </a:r>
            <a:endParaRPr lang="en-US" dirty="0"/>
          </a:p>
        </p:txBody>
      </p:sp>
    </p:spTree>
    <p:extLst>
      <p:ext uri="{BB962C8B-B14F-4D97-AF65-F5344CB8AC3E}">
        <p14:creationId xmlns:p14="http://schemas.microsoft.com/office/powerpoint/2010/main" val="23409907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1546</TotalTime>
  <Words>247</Words>
  <Application>Microsoft Office PowerPoint</Application>
  <PresentationFormat>On-screen Show (4:3)</PresentationFormat>
  <Paragraphs>181</Paragraphs>
  <Slides>12</Slides>
  <Notes>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  Subject Name :Mobile Computing  Presentation  Title: Satellite Communication </vt:lpstr>
      <vt:lpstr>Objective</vt:lpstr>
      <vt:lpstr>Technical Details</vt:lpstr>
      <vt:lpstr>Block Diagram/ Work Flow/  Flow Chart </vt:lpstr>
      <vt:lpstr>Technical Details</vt:lpstr>
      <vt:lpstr>Technical Details</vt:lpstr>
      <vt:lpstr>Technical Details</vt:lpstr>
      <vt:lpstr>Technical Details</vt:lpstr>
      <vt:lpstr>Technical Details</vt:lpstr>
      <vt:lpstr>Result &amp; Discussion</vt:lpstr>
      <vt:lpstr>Future Scope</vt:lpstr>
      <vt:lpstr>Reference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Millimeter - Wave Antenna for 5G Applications</dc:title>
  <dc:creator>PRABU</dc:creator>
  <cp:lastModifiedBy>Hashu</cp:lastModifiedBy>
  <cp:revision>111</cp:revision>
  <dcterms:created xsi:type="dcterms:W3CDTF">2015-04-07T04:42:07Z</dcterms:created>
  <dcterms:modified xsi:type="dcterms:W3CDTF">2021-03-12T11:39:38Z</dcterms:modified>
</cp:coreProperties>
</file>